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61" r:id="rId2"/>
    <p:sldId id="270" r:id="rId3"/>
    <p:sldId id="271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79" r:id="rId12"/>
  </p:sldIdLst>
  <p:sldSz cx="9144000" cy="6858000" type="screen4x3"/>
  <p:notesSz cx="6858000" cy="9144000"/>
  <p:defaultTextStyle>
    <a:defPPr>
      <a:defRPr lang="fr-F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01" autoAdjust="0"/>
    <p:restoredTop sz="94299" autoAdjust="0"/>
  </p:normalViewPr>
  <p:slideViewPr>
    <p:cSldViewPr snapToGrid="0">
      <p:cViewPr varScale="1">
        <p:scale>
          <a:sx n="113" d="100"/>
          <a:sy n="113" d="100"/>
        </p:scale>
        <p:origin x="18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634D3113-6AC7-3844-BCE5-1DF8706720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r-BE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C5E6BD2-20A6-F54B-83C5-0A5A026A61C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436BDE7E-7532-0643-BE2B-A763E87D3A0D}" type="datetimeFigureOut">
              <a:rPr lang="fr-FR"/>
              <a:pPr>
                <a:defRPr/>
              </a:pPr>
              <a:t>27/04/2018</a:t>
            </a:fld>
            <a:endParaRPr lang="fr-BE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72E31F7-D773-BF46-A2B5-3535E6EE304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r-BE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A2F41D-43DE-9F40-BC4A-86E327AFB62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4FABAE77-6642-DB48-9459-E39A5C4C9E12}" type="slidenum">
              <a:rPr lang="fr-BE" altLang="fr-FR"/>
              <a:pPr/>
              <a:t>‹N°›</a:t>
            </a:fld>
            <a:endParaRPr lang="fr-BE" alt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jpeg>
</file>

<file path=ppt/media/image17.png>
</file>

<file path=ppt/media/image18.jpeg>
</file>

<file path=ppt/media/image19.jpeg>
</file>

<file path=ppt/media/image2.png>
</file>

<file path=ppt/media/image20.png>
</file>

<file path=ppt/media/image21.jpeg>
</file>

<file path=ppt/media/image22.jpeg>
</file>

<file path=ppt/media/image23.jpeg>
</file>

<file path=ppt/media/image24.jpg>
</file>

<file path=ppt/media/image25.jpeg>
</file>

<file path=ppt/media/image26.jpeg>
</file>

<file path=ppt/media/image27.jpg>
</file>

<file path=ppt/media/image28.jpeg>
</file>

<file path=ppt/media/image29.jpeg>
</file>

<file path=ppt/media/image3.png>
</file>

<file path=ppt/media/image30.jpe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844B6A94-4313-604E-8340-1D225116DC7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r-BE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1605E2C-BC93-204E-B7A8-E69F912CD96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0B7E586C-FF48-9D4E-80A4-4648724FED69}" type="datetimeFigureOut">
              <a:rPr lang="fr-FR"/>
              <a:pPr>
                <a:defRPr/>
              </a:pPr>
              <a:t>27/04/2018</a:t>
            </a:fld>
            <a:endParaRPr lang="fr-BE" dirty="0"/>
          </a:p>
        </p:txBody>
      </p:sp>
      <p:sp>
        <p:nvSpPr>
          <p:cNvPr id="4" name="Espace réservé de l'image des diapositives 3">
            <a:extLst>
              <a:ext uri="{FF2B5EF4-FFF2-40B4-BE49-F238E27FC236}">
                <a16:creationId xmlns:a16="http://schemas.microsoft.com/office/drawing/2014/main" id="{7E2F4CF8-0661-0D42-A81E-5F911EE55D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fr-BE" noProof="0" dirty="0"/>
          </a:p>
        </p:txBody>
      </p:sp>
      <p:sp>
        <p:nvSpPr>
          <p:cNvPr id="5" name="Espace réservé des commentaires 4">
            <a:extLst>
              <a:ext uri="{FF2B5EF4-FFF2-40B4-BE49-F238E27FC236}">
                <a16:creationId xmlns:a16="http://schemas.microsoft.com/office/drawing/2014/main" id="{FD0D5E26-724A-C14E-91AC-EB410A0F36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noProof="0" dirty="0"/>
              <a:t>Cliquez pour modifier les styles du texte du masque</a:t>
            </a:r>
          </a:p>
          <a:p>
            <a:pPr lvl="1"/>
            <a:r>
              <a:rPr lang="fr-FR" noProof="0" dirty="0"/>
              <a:t>Deuxième niveau</a:t>
            </a:r>
          </a:p>
          <a:p>
            <a:pPr lvl="2"/>
            <a:r>
              <a:rPr lang="fr-FR" noProof="0" dirty="0"/>
              <a:t>Troisième niveau</a:t>
            </a:r>
          </a:p>
          <a:p>
            <a:pPr lvl="3"/>
            <a:r>
              <a:rPr lang="fr-FR" noProof="0" dirty="0"/>
              <a:t>Quatrième niveau</a:t>
            </a:r>
          </a:p>
          <a:p>
            <a:pPr lvl="4"/>
            <a:r>
              <a:rPr lang="fr-FR" noProof="0" dirty="0"/>
              <a:t>Cinquième niveau</a:t>
            </a:r>
            <a:endParaRPr lang="fr-BE" noProof="0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AD4B881-9B75-7143-83A4-F6B8AA6EC6A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B781FF8-71AB-2D4A-84AD-12826BFC42A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2A0038C4-F4EE-D647-B1BD-9C4B85FA4EB5}" type="slidenum">
              <a:rPr lang="fr-BE" altLang="fr-FR"/>
              <a:pPr/>
              <a:t>‹N°›</a:t>
            </a:fld>
            <a:endParaRPr lang="fr-BE" alt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e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jpe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jpe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jpe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jpe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8.jpe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medecine &amp; pharma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>
            <a:extLst>
              <a:ext uri="{FF2B5EF4-FFF2-40B4-BE49-F238E27FC236}">
                <a16:creationId xmlns:a16="http://schemas.microsoft.com/office/drawing/2014/main" id="{223C0546-8EA9-104C-B229-B5602F5E7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85738"/>
            <a:ext cx="17049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EFFEC0F6-E3A4-FD4F-8D30-DF2B952EA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3" y="5700713"/>
            <a:ext cx="1666875" cy="885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mage 9" descr="sciences_microscope_large.jpg">
            <a:extLst>
              <a:ext uri="{FF2B5EF4-FFF2-40B4-BE49-F238E27FC236}">
                <a16:creationId xmlns:a16="http://schemas.microsoft.com/office/drawing/2014/main" id="{42258C56-F158-BC42-99A5-08A86E3D974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4888" y="511175"/>
            <a:ext cx="6735762" cy="167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EE9A0492-6C75-8144-8C7F-41FDBC20D2D1}"/>
              </a:ext>
            </a:extLst>
          </p:cNvPr>
          <p:cNvSpPr txBox="1"/>
          <p:nvPr/>
        </p:nvSpPr>
        <p:spPr>
          <a:xfrm>
            <a:off x="2247900" y="447675"/>
            <a:ext cx="5105400" cy="13716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normAutofit/>
          </a:bodyPr>
          <a:lstStyle/>
          <a:p>
            <a:pPr marL="342900" indent="-342900" eaLnBrk="0" hangingPunct="0">
              <a:buFont typeface="Arial" pitchFamily="34" charset="0"/>
              <a:buNone/>
              <a:defRPr/>
            </a:pPr>
            <a:r>
              <a:rPr lang="fr-FR" sz="3600" dirty="0">
                <a:solidFill>
                  <a:schemeClr val="bg1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Faculté de Médecine et Pharmacie</a:t>
            </a:r>
            <a:endParaRPr lang="fr-BE" sz="3600" dirty="0">
              <a:solidFill>
                <a:schemeClr val="bg1"/>
              </a:solidFill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181225" y="3686176"/>
            <a:ext cx="6800850" cy="542924"/>
          </a:xfrm>
        </p:spPr>
        <p:txBody>
          <a:bodyPr>
            <a:noAutofit/>
          </a:bodyPr>
          <a:lstStyle>
            <a:lvl1pPr marL="342900" indent="-342900" algn="l">
              <a:buNone/>
              <a:defRPr kumimoji="0" lang="fr-BE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 style des sous-titres du masque</a:t>
            </a:r>
            <a:endParaRPr lang="fr-BE" dirty="0"/>
          </a:p>
        </p:txBody>
      </p:sp>
      <p:sp>
        <p:nvSpPr>
          <p:cNvPr id="15" name="Titre 14"/>
          <p:cNvSpPr>
            <a:spLocks noGrp="1"/>
          </p:cNvSpPr>
          <p:nvPr>
            <p:ph type="title"/>
          </p:nvPr>
        </p:nvSpPr>
        <p:spPr>
          <a:xfrm>
            <a:off x="2181225" y="2370138"/>
            <a:ext cx="6829425" cy="1306512"/>
          </a:xfrm>
        </p:spPr>
        <p:txBody>
          <a:bodyPr>
            <a:noAutofit/>
          </a:bodyPr>
          <a:lstStyle>
            <a:lvl1pPr>
              <a:defRPr kumimoji="0" lang="fr-BE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</a:lstStyle>
          <a:p>
            <a:pPr lvl="0"/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16" name="Espace réservé du texte 15"/>
          <p:cNvSpPr>
            <a:spLocks noGrp="1"/>
          </p:cNvSpPr>
          <p:nvPr>
            <p:ph type="body" sz="quarter" idx="10"/>
          </p:nvPr>
        </p:nvSpPr>
        <p:spPr>
          <a:xfrm>
            <a:off x="2181225" y="4905375"/>
            <a:ext cx="6781800" cy="457200"/>
          </a:xfrm>
        </p:spPr>
        <p:txBody>
          <a:bodyPr/>
          <a:lstStyle>
            <a:lvl1pPr>
              <a:buNone/>
              <a:defRPr sz="20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11"/>
          </p:nvPr>
        </p:nvSpPr>
        <p:spPr>
          <a:xfrm>
            <a:off x="2181225" y="4495800"/>
            <a:ext cx="6791325" cy="409575"/>
          </a:xfrm>
        </p:spPr>
        <p:txBody>
          <a:bodyPr>
            <a:no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194611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Archite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>
            <a:extLst>
              <a:ext uri="{FF2B5EF4-FFF2-40B4-BE49-F238E27FC236}">
                <a16:creationId xmlns:a16="http://schemas.microsoft.com/office/drawing/2014/main" id="{C6F86AC1-AD4B-1347-9F10-E75B673BC1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85738"/>
            <a:ext cx="17049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Image 8" descr="archi_large4.jpg">
            <a:extLst>
              <a:ext uri="{FF2B5EF4-FFF2-40B4-BE49-F238E27FC236}">
                <a16:creationId xmlns:a16="http://schemas.microsoft.com/office/drawing/2014/main" id="{96A86DAE-85CD-D64B-A867-00EF9B1CCA2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515938"/>
            <a:ext cx="6724650" cy="1674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DBF1958B-284B-134F-952F-C9563E1F1BC5}"/>
              </a:ext>
            </a:extLst>
          </p:cNvPr>
          <p:cNvSpPr txBox="1"/>
          <p:nvPr/>
        </p:nvSpPr>
        <p:spPr>
          <a:xfrm>
            <a:off x="2257425" y="447675"/>
            <a:ext cx="6743700" cy="1343025"/>
          </a:xfrm>
          <a:prstGeom prst="rect">
            <a:avLst/>
          </a:prstGeom>
          <a:effectLst>
            <a:outerShdw blurRad="127000" dir="2700000" algn="tl" rotWithShape="0">
              <a:prstClr val="black"/>
            </a:outerShdw>
          </a:effectLst>
        </p:spPr>
        <p:txBody>
          <a:bodyPr wrap="none">
            <a:normAutofit/>
          </a:bodyPr>
          <a:lstStyle/>
          <a:p>
            <a:pPr marL="342900" indent="-342900" eaLnBrk="0" hangingPunct="0">
              <a:buFont typeface="Arial" pitchFamily="34" charset="0"/>
              <a:buNone/>
              <a:defRPr/>
            </a:pPr>
            <a:r>
              <a:rPr lang="fr-FR" sz="3600" dirty="0">
                <a:solidFill>
                  <a:schemeClr val="bg1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Faculté d’Architecture</a:t>
            </a:r>
          </a:p>
          <a:p>
            <a:pPr marL="342900" indent="-342900" eaLnBrk="0" hangingPunct="0">
              <a:buFont typeface="Arial" pitchFamily="34" charset="0"/>
              <a:buNone/>
              <a:defRPr/>
            </a:pPr>
            <a:r>
              <a:rPr lang="fr-FR" sz="3600" dirty="0">
                <a:solidFill>
                  <a:schemeClr val="bg1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                                et d’Urbanisme</a:t>
            </a:r>
            <a:endParaRPr lang="fr-BE" sz="3600" dirty="0">
              <a:solidFill>
                <a:schemeClr val="bg1"/>
              </a:solidFill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57CDF86-D1BE-C44E-A3EF-C8C02B7D87C1}"/>
              </a:ext>
            </a:extLst>
          </p:cNvPr>
          <p:cNvSpPr txBox="1"/>
          <p:nvPr/>
        </p:nvSpPr>
        <p:spPr>
          <a:xfrm>
            <a:off x="847725" y="5657850"/>
            <a:ext cx="914400" cy="914400"/>
          </a:xfrm>
          <a:prstGeom prst="rect">
            <a:avLst/>
          </a:prstGeom>
        </p:spPr>
        <p:txBody>
          <a:bodyPr wrap="none">
            <a:normAutofit lnSpcReduction="10000"/>
          </a:bodyPr>
          <a:lstStyle/>
          <a:p>
            <a:pPr marL="342900" indent="-342900" eaLnBrk="0" hangingPunct="0">
              <a:buFont typeface="Arial" pitchFamily="34" charset="0"/>
              <a:buNone/>
              <a:defRPr/>
            </a:pPr>
            <a:r>
              <a:rPr lang="fr-FR" sz="6000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?</a:t>
            </a:r>
            <a:endParaRPr lang="fr-BE" sz="2800" dirty="0">
              <a:solidFill>
                <a:srgbClr val="808080"/>
              </a:solidFill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181225" y="3686176"/>
            <a:ext cx="6800850" cy="542924"/>
          </a:xfrm>
        </p:spPr>
        <p:txBody>
          <a:bodyPr>
            <a:noAutofit/>
          </a:bodyPr>
          <a:lstStyle>
            <a:lvl1pPr marL="342900" indent="-342900" algn="l">
              <a:buNone/>
              <a:defRPr kumimoji="0" lang="fr-BE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 style des sous-titres du masque</a:t>
            </a:r>
            <a:endParaRPr lang="fr-BE" dirty="0"/>
          </a:p>
        </p:txBody>
      </p:sp>
      <p:sp>
        <p:nvSpPr>
          <p:cNvPr id="15" name="Titre 14"/>
          <p:cNvSpPr>
            <a:spLocks noGrp="1"/>
          </p:cNvSpPr>
          <p:nvPr>
            <p:ph type="title"/>
          </p:nvPr>
        </p:nvSpPr>
        <p:spPr>
          <a:xfrm>
            <a:off x="2181225" y="2370138"/>
            <a:ext cx="6829425" cy="1306512"/>
          </a:xfrm>
        </p:spPr>
        <p:txBody>
          <a:bodyPr>
            <a:noAutofit/>
          </a:bodyPr>
          <a:lstStyle>
            <a:lvl1pPr>
              <a:defRPr kumimoji="0" lang="fr-BE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</a:lstStyle>
          <a:p>
            <a:pPr lvl="0"/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16" name="Espace réservé du texte 15"/>
          <p:cNvSpPr>
            <a:spLocks noGrp="1"/>
          </p:cNvSpPr>
          <p:nvPr>
            <p:ph type="body" sz="quarter" idx="10"/>
          </p:nvPr>
        </p:nvSpPr>
        <p:spPr>
          <a:xfrm>
            <a:off x="2181225" y="4905375"/>
            <a:ext cx="6781800" cy="457200"/>
          </a:xfrm>
        </p:spPr>
        <p:txBody>
          <a:bodyPr/>
          <a:lstStyle>
            <a:lvl1pPr>
              <a:buNone/>
              <a:defRPr sz="20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11"/>
          </p:nvPr>
        </p:nvSpPr>
        <p:spPr>
          <a:xfrm>
            <a:off x="2181225" y="4495800"/>
            <a:ext cx="6791325" cy="409575"/>
          </a:xfrm>
        </p:spPr>
        <p:txBody>
          <a:bodyPr>
            <a:no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4208051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E86F302D-1FDD-434F-B945-60E787D51B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" t="20290" r="13968" b="25948"/>
          <a:stretch>
            <a:fillRect/>
          </a:stretch>
        </p:blipFill>
        <p:spPr bwMode="auto">
          <a:xfrm>
            <a:off x="0" y="6580188"/>
            <a:ext cx="9144000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FCE44C4E-BD95-AA4B-A6D3-12C64EA2A43B}"/>
              </a:ext>
            </a:extLst>
          </p:cNvPr>
          <p:cNvSpPr txBox="1"/>
          <p:nvPr/>
        </p:nvSpPr>
        <p:spPr>
          <a:xfrm>
            <a:off x="-9525" y="6543675"/>
            <a:ext cx="2228850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600" b="1" dirty="0">
                <a:solidFill>
                  <a:schemeClr val="bg1">
                    <a:lumMod val="65000"/>
                  </a:schemeClr>
                </a:solidFill>
              </a:rPr>
              <a:t>Université de Mons</a:t>
            </a:r>
            <a:endParaRPr lang="fr-BE" sz="16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Tx/>
              <a:buNone/>
              <a:defRPr kumimoji="0" lang="fr-FR" sz="3200" b="0" i="0" u="none" strike="noStrike" kern="1200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defRPr>
            </a:lvl1pPr>
            <a:lvl2pPr marL="180975" indent="-180975">
              <a:buClr>
                <a:srgbClr val="00ABCC"/>
              </a:buClr>
              <a:buFont typeface="Wingdings" pitchFamily="2" charset="2"/>
              <a:buChar char="§"/>
              <a:defRPr kumimoji="0" lang="fr-FR" sz="2400" b="0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2pPr>
            <a:lvl3pPr marL="447675" indent="-180975">
              <a:buClr>
                <a:srgbClr val="C44C4C"/>
              </a:buClr>
              <a:buFont typeface="Wingdings" pitchFamily="2" charset="2"/>
              <a:buChar char="§"/>
              <a:defRPr kumimoji="0" lang="fr-FR" sz="2000" b="0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3pPr>
            <a:lvl4pPr marL="714375" indent="-180975">
              <a:buClr>
                <a:schemeClr val="bg1">
                  <a:lumMod val="65000"/>
                </a:schemeClr>
              </a:buClr>
              <a:buFont typeface="Wingdings" pitchFamily="2" charset="2"/>
              <a:buChar char="§"/>
              <a:defRPr sz="1800"/>
            </a:lvl4pPr>
            <a:lvl5pPr marL="990600" indent="-171450">
              <a:buFont typeface="Wingdings" pitchFamily="2" charset="2"/>
              <a:buChar char="§"/>
              <a:defRPr sz="1600"/>
            </a:lvl5pPr>
          </a:lstStyle>
          <a:p>
            <a:pPr lvl="0"/>
            <a:r>
              <a:rPr lang="fr-FR" noProof="0"/>
              <a:t>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</p:txBody>
      </p:sp>
      <p:sp>
        <p:nvSpPr>
          <p:cNvPr id="11" name="Titre 10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6" name="Espace réservé du numéro de diapositive 7">
            <a:extLst>
              <a:ext uri="{FF2B5EF4-FFF2-40B4-BE49-F238E27FC236}">
                <a16:creationId xmlns:a16="http://schemas.microsoft.com/office/drawing/2014/main" id="{169DAA4E-CC9F-024B-A87E-5E92AB6D6D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2EE6943-2883-1A4D-BE77-E41F42FBA01B}" type="slidenum">
              <a:rPr lang="fr-BE" altLang="fr-FR"/>
              <a:pPr/>
              <a:t>‹N°›</a:t>
            </a:fld>
            <a:endParaRPr lang="fr-BE" altLang="fr-FR"/>
          </a:p>
        </p:txBody>
      </p:sp>
      <p:sp>
        <p:nvSpPr>
          <p:cNvPr id="7" name="Espace réservé du pied de page 13">
            <a:extLst>
              <a:ext uri="{FF2B5EF4-FFF2-40B4-BE49-F238E27FC236}">
                <a16:creationId xmlns:a16="http://schemas.microsoft.com/office/drawing/2014/main" id="{62D5E667-D56A-574A-83D1-8BC20A43D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BE"/>
              <a:t>Prof. Untel     |     Service Untel     (voir pied de page dans le menu Powerpoint)</a:t>
            </a:r>
          </a:p>
        </p:txBody>
      </p:sp>
    </p:spTree>
    <p:extLst>
      <p:ext uri="{BB962C8B-B14F-4D97-AF65-F5344CB8AC3E}">
        <p14:creationId xmlns:p14="http://schemas.microsoft.com/office/powerpoint/2010/main" val="37736202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 à gauche, 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10B33D6D-444E-CE42-B3FF-87BE3EF3A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" t="20290" r="13968" b="25948"/>
          <a:stretch>
            <a:fillRect/>
          </a:stretch>
        </p:blipFill>
        <p:spPr bwMode="auto">
          <a:xfrm>
            <a:off x="0" y="6580188"/>
            <a:ext cx="9144000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460967B7-075E-494F-B148-BD66BF9B3AA8}"/>
              </a:ext>
            </a:extLst>
          </p:cNvPr>
          <p:cNvSpPr txBox="1"/>
          <p:nvPr/>
        </p:nvSpPr>
        <p:spPr>
          <a:xfrm>
            <a:off x="-9525" y="6543675"/>
            <a:ext cx="2228850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600" b="1" dirty="0">
                <a:solidFill>
                  <a:schemeClr val="bg1">
                    <a:lumMod val="65000"/>
                  </a:schemeClr>
                </a:solidFill>
              </a:rPr>
              <a:t>Université de Mons</a:t>
            </a:r>
            <a:endParaRPr lang="fr-BE" sz="16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419350" y="274638"/>
            <a:ext cx="6267450" cy="1143000"/>
          </a:xfrm>
        </p:spPr>
        <p:txBody>
          <a:bodyPr>
            <a:noAutofit/>
          </a:bodyPr>
          <a:lstStyle>
            <a:lvl1pPr>
              <a:defRPr kumimoji="0" lang="fr-BE" sz="4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Times New Roman" pitchFamily="18" charset="0"/>
                <a:cs typeface="Arial" pitchFamily="34" charset="0"/>
              </a:defRPr>
            </a:lvl1pPr>
          </a:lstStyle>
          <a:p>
            <a:pPr lvl="0"/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428875" y="1600200"/>
            <a:ext cx="6257924" cy="4525963"/>
          </a:xfrm>
        </p:spPr>
        <p:txBody>
          <a:bodyPr/>
          <a:lstStyle>
            <a:lvl1pPr>
              <a:buFontTx/>
              <a:buNone/>
              <a:defRPr kumimoji="0" lang="fr-FR" sz="3200" b="0" i="0" u="none" strike="noStrike" kern="1200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defRPr>
            </a:lvl1pPr>
            <a:lvl2pPr marL="180975" indent="-180975">
              <a:buClr>
                <a:srgbClr val="00ABCC"/>
              </a:buClr>
              <a:buFont typeface="Wingdings" pitchFamily="2" charset="2"/>
              <a:buChar char="§"/>
              <a:defRPr kumimoji="0" lang="fr-FR" sz="2400" b="0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2pPr>
            <a:lvl3pPr marL="447675" indent="-180975">
              <a:buClr>
                <a:srgbClr val="C44C4C"/>
              </a:buClr>
              <a:buFont typeface="Wingdings" pitchFamily="2" charset="2"/>
              <a:buChar char="§"/>
              <a:defRPr kumimoji="0" lang="fr-FR" sz="2000" b="0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3pPr>
            <a:lvl4pPr marL="714375" indent="-180975">
              <a:buClr>
                <a:schemeClr val="bg1">
                  <a:lumMod val="65000"/>
                </a:schemeClr>
              </a:buClr>
              <a:buFont typeface="Wingdings" pitchFamily="2" charset="2"/>
              <a:buChar char="§"/>
              <a:defRPr sz="1800"/>
            </a:lvl4pPr>
            <a:lvl5pPr marL="990600" indent="-171450">
              <a:buFont typeface="Wingdings" pitchFamily="2" charset="2"/>
              <a:buChar char="§"/>
              <a:defRPr sz="1600"/>
            </a:lvl5pPr>
          </a:lstStyle>
          <a:p>
            <a:pPr lvl="0"/>
            <a:r>
              <a:rPr lang="fr-FR" noProof="0"/>
              <a:t>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</p:txBody>
      </p:sp>
      <p:sp>
        <p:nvSpPr>
          <p:cNvPr id="14" name="Espace réservé du texte 13"/>
          <p:cNvSpPr>
            <a:spLocks noGrp="1"/>
          </p:cNvSpPr>
          <p:nvPr>
            <p:ph type="body" sz="quarter" idx="12"/>
          </p:nvPr>
        </p:nvSpPr>
        <p:spPr>
          <a:xfrm>
            <a:off x="114300" y="285750"/>
            <a:ext cx="2028825" cy="6057900"/>
          </a:xfrm>
        </p:spPr>
        <p:txBody>
          <a:bodyPr/>
          <a:lstStyle>
            <a:lvl2pPr marL="0" indent="0" algn="l">
              <a:buNone/>
              <a:defRPr sz="1300" b="1" cap="small" baseline="0">
                <a:solidFill>
                  <a:srgbClr val="C44C4C"/>
                </a:solidFill>
                <a:latin typeface="+mn-lt"/>
              </a:defRPr>
            </a:lvl2pPr>
            <a:lvl3pPr marL="0" indent="0">
              <a:buClr>
                <a:srgbClr val="969696"/>
              </a:buClr>
              <a:buFontTx/>
              <a:buNone/>
              <a:defRPr sz="1300" cap="small">
                <a:solidFill>
                  <a:srgbClr val="969696"/>
                </a:solidFill>
                <a:latin typeface="+mn-lt"/>
              </a:defRPr>
            </a:lvl3pPr>
            <a:lvl4pPr marL="180975" indent="-180975">
              <a:buFont typeface="Wingdings" pitchFamily="2" charset="2"/>
              <a:buChar char="§"/>
              <a:defRPr sz="1300" b="1" cap="small">
                <a:solidFill>
                  <a:srgbClr val="C44C4C"/>
                </a:solidFill>
              </a:defRPr>
            </a:lvl4pPr>
            <a:lvl5pPr marL="180975" marR="0" indent="-18097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1300" cap="small" baseline="0">
                <a:solidFill>
                  <a:srgbClr val="969696"/>
                </a:solidFill>
                <a:latin typeface="+mn-lt"/>
              </a:defRPr>
            </a:lvl5pPr>
            <a:lvl6pPr marL="447675" indent="-228600">
              <a:buFont typeface="Wingdings" pitchFamily="2" charset="2"/>
              <a:buChar char="§"/>
              <a:defRPr sz="1300" b="1" cap="small">
                <a:solidFill>
                  <a:srgbClr val="C44C4C"/>
                </a:solidFill>
              </a:defRPr>
            </a:lvl6pPr>
            <a:lvl7pPr marL="447675" indent="-228600">
              <a:buFont typeface="Wingdings" pitchFamily="2" charset="2"/>
              <a:buChar char="§"/>
              <a:defRPr sz="1300" cap="small">
                <a:solidFill>
                  <a:srgbClr val="969696"/>
                </a:solidFill>
              </a:defRPr>
            </a:lvl7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 dirty="0"/>
          </a:p>
        </p:txBody>
      </p:sp>
      <p:sp>
        <p:nvSpPr>
          <p:cNvPr id="7" name="Espace réservé du numéro de diapositive 11">
            <a:extLst>
              <a:ext uri="{FF2B5EF4-FFF2-40B4-BE49-F238E27FC236}">
                <a16:creationId xmlns:a16="http://schemas.microsoft.com/office/drawing/2014/main" id="{55162693-5964-1442-B5A9-54F0D2E027B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fld id="{CDBF5691-845A-604B-B01C-33FDD320ACFA}" type="slidenum">
              <a:rPr lang="fr-BE" altLang="fr-FR"/>
              <a:pPr/>
              <a:t>‹N°›</a:t>
            </a:fld>
            <a:endParaRPr lang="fr-BE" altLang="fr-FR"/>
          </a:p>
        </p:txBody>
      </p:sp>
      <p:sp>
        <p:nvSpPr>
          <p:cNvPr id="8" name="Espace réservé du pied de page 12">
            <a:extLst>
              <a:ext uri="{FF2B5EF4-FFF2-40B4-BE49-F238E27FC236}">
                <a16:creationId xmlns:a16="http://schemas.microsoft.com/office/drawing/2014/main" id="{30B646FA-5D57-0F4C-AB06-969E96B93C0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BE"/>
              <a:t>Prof. Untel     |     Service Untel     (voir pied de page dans le menu Powerpoint)</a:t>
            </a:r>
          </a:p>
        </p:txBody>
      </p:sp>
    </p:spTree>
    <p:extLst>
      <p:ext uri="{BB962C8B-B14F-4D97-AF65-F5344CB8AC3E}">
        <p14:creationId xmlns:p14="http://schemas.microsoft.com/office/powerpoint/2010/main" val="9926499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 au-dessus, titre et con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F4C2B5DA-D196-6B4C-A106-2B51FA9F8B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" t="20290" r="13968" b="25948"/>
          <a:stretch>
            <a:fillRect/>
          </a:stretch>
        </p:blipFill>
        <p:spPr bwMode="auto">
          <a:xfrm>
            <a:off x="0" y="6580188"/>
            <a:ext cx="9144000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247BFCF3-62B6-744D-B994-64034E67B1C4}"/>
              </a:ext>
            </a:extLst>
          </p:cNvPr>
          <p:cNvSpPr txBox="1"/>
          <p:nvPr/>
        </p:nvSpPr>
        <p:spPr>
          <a:xfrm>
            <a:off x="-9525" y="6543675"/>
            <a:ext cx="2228850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600" b="1" dirty="0">
                <a:solidFill>
                  <a:schemeClr val="bg1">
                    <a:lumMod val="65000"/>
                  </a:schemeClr>
                </a:solidFill>
              </a:rPr>
              <a:t>Université de Mons</a:t>
            </a:r>
            <a:endParaRPr lang="fr-BE" sz="16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>
            <a:lvl1pPr>
              <a:buFontTx/>
              <a:buNone/>
              <a:defRPr kumimoji="0" lang="fr-FR" sz="3200" b="0" i="0" u="none" strike="noStrike" kern="1200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defRPr>
            </a:lvl1pPr>
            <a:lvl2pPr marL="180975" indent="-180975">
              <a:buClr>
                <a:srgbClr val="00ABCC"/>
              </a:buClr>
              <a:buFont typeface="Wingdings" pitchFamily="2" charset="2"/>
              <a:buChar char="§"/>
              <a:defRPr kumimoji="0" lang="fr-FR" sz="2400" b="0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2pPr>
            <a:lvl3pPr marL="447675" indent="-180975">
              <a:buClr>
                <a:srgbClr val="C44C4C"/>
              </a:buClr>
              <a:buFont typeface="Wingdings" pitchFamily="2" charset="2"/>
              <a:buChar char="§"/>
              <a:defRPr kumimoji="0" lang="fr-FR" sz="2000" b="0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3pPr>
            <a:lvl4pPr marL="714375" indent="-180975">
              <a:buClr>
                <a:schemeClr val="bg1">
                  <a:lumMod val="65000"/>
                </a:schemeClr>
              </a:buClr>
              <a:buFont typeface="Wingdings" pitchFamily="2" charset="2"/>
              <a:buChar char="§"/>
              <a:defRPr sz="1800"/>
            </a:lvl4pPr>
            <a:lvl5pPr marL="990600" indent="-171450">
              <a:buFont typeface="Wingdings" pitchFamily="2" charset="2"/>
              <a:buChar char="§"/>
              <a:defRPr sz="1600"/>
            </a:lvl5pPr>
          </a:lstStyle>
          <a:p>
            <a:pPr lvl="0"/>
            <a:r>
              <a:rPr lang="fr-FR" noProof="0"/>
              <a:t>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</p:txBody>
      </p:sp>
      <p:sp>
        <p:nvSpPr>
          <p:cNvPr id="11" name="Titre 10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17" name="Espace réservé du texte 22"/>
          <p:cNvSpPr>
            <a:spLocks noGrp="1"/>
          </p:cNvSpPr>
          <p:nvPr>
            <p:ph type="body" sz="quarter" idx="15"/>
          </p:nvPr>
        </p:nvSpPr>
        <p:spPr>
          <a:xfrm>
            <a:off x="0" y="0"/>
            <a:ext cx="9144000" cy="228600"/>
          </a:xfrm>
        </p:spPr>
        <p:txBody>
          <a:bodyPr>
            <a:noAutofit/>
          </a:bodyPr>
          <a:lstStyle>
            <a:lvl1pPr algn="ctr">
              <a:buNone/>
              <a:defRPr sz="1200" cap="small" baseline="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7" name="Espace réservé du numéro de diapositive 13">
            <a:extLst>
              <a:ext uri="{FF2B5EF4-FFF2-40B4-BE49-F238E27FC236}">
                <a16:creationId xmlns:a16="http://schemas.microsoft.com/office/drawing/2014/main" id="{46C044EB-1CE1-9442-AAF5-C4D4A680AB7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fld id="{4C46ABD3-0D69-D849-B71C-DB467D88B821}" type="slidenum">
              <a:rPr lang="fr-BE" altLang="fr-FR"/>
              <a:pPr/>
              <a:t>‹N°›</a:t>
            </a:fld>
            <a:endParaRPr lang="fr-BE" altLang="fr-FR"/>
          </a:p>
        </p:txBody>
      </p:sp>
      <p:sp>
        <p:nvSpPr>
          <p:cNvPr id="8" name="Espace réservé du pied de page 14">
            <a:extLst>
              <a:ext uri="{FF2B5EF4-FFF2-40B4-BE49-F238E27FC236}">
                <a16:creationId xmlns:a16="http://schemas.microsoft.com/office/drawing/2014/main" id="{2216C060-4FDC-AD44-A5C0-E2BA21E504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BE"/>
              <a:t>Prof. Untel     |     Service Untel     (voir pied de page dans le menu Powerpoint)</a:t>
            </a:r>
          </a:p>
        </p:txBody>
      </p:sp>
    </p:spTree>
    <p:extLst>
      <p:ext uri="{BB962C8B-B14F-4D97-AF65-F5344CB8AC3E}">
        <p14:creationId xmlns:p14="http://schemas.microsoft.com/office/powerpoint/2010/main" val="11779266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, 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4F80B57A-BA1B-7C4A-9986-489A7C305F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" t="20290" r="13968" b="25948"/>
          <a:stretch>
            <a:fillRect/>
          </a:stretch>
        </p:blipFill>
        <p:spPr bwMode="auto">
          <a:xfrm>
            <a:off x="0" y="6580188"/>
            <a:ext cx="9144000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41FB8F69-4188-E14A-8FFF-32C79E4D5CC9}"/>
              </a:ext>
            </a:extLst>
          </p:cNvPr>
          <p:cNvSpPr txBox="1"/>
          <p:nvPr/>
        </p:nvSpPr>
        <p:spPr>
          <a:xfrm>
            <a:off x="-9525" y="6543675"/>
            <a:ext cx="2228850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600" b="1" dirty="0">
                <a:solidFill>
                  <a:schemeClr val="bg1">
                    <a:lumMod val="65000"/>
                  </a:schemeClr>
                </a:solidFill>
              </a:rPr>
              <a:t>Université de Mons</a:t>
            </a:r>
            <a:endParaRPr lang="fr-BE" sz="16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419350" y="274638"/>
            <a:ext cx="6267450" cy="1143000"/>
          </a:xfrm>
        </p:spPr>
        <p:txBody>
          <a:bodyPr>
            <a:noAutofit/>
          </a:bodyPr>
          <a:lstStyle>
            <a:lvl1pPr>
              <a:defRPr kumimoji="0" lang="fr-BE" sz="4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Times New Roman" pitchFamily="18" charset="0"/>
                <a:cs typeface="Arial" pitchFamily="34" charset="0"/>
              </a:defRPr>
            </a:lvl1pPr>
          </a:lstStyle>
          <a:p>
            <a:pPr lvl="0"/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428875" y="1600200"/>
            <a:ext cx="6257924" cy="4525963"/>
          </a:xfrm>
        </p:spPr>
        <p:txBody>
          <a:bodyPr/>
          <a:lstStyle>
            <a:lvl1pPr>
              <a:buFontTx/>
              <a:buNone/>
              <a:defRPr kumimoji="0" lang="fr-FR" sz="3200" b="0" i="0" u="none" strike="noStrike" kern="1200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defRPr>
            </a:lvl1pPr>
            <a:lvl2pPr marL="180975" indent="-180975">
              <a:buClr>
                <a:srgbClr val="00ABCC"/>
              </a:buClr>
              <a:buFont typeface="Wingdings" pitchFamily="2" charset="2"/>
              <a:buChar char="§"/>
              <a:defRPr kumimoji="0" lang="fr-FR" sz="2400" b="0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2pPr>
            <a:lvl3pPr marL="447675" indent="-180975">
              <a:buClr>
                <a:srgbClr val="C44C4C"/>
              </a:buClr>
              <a:buFont typeface="Wingdings" pitchFamily="2" charset="2"/>
              <a:buChar char="§"/>
              <a:defRPr kumimoji="0" lang="fr-FR" sz="2000" b="0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3pPr>
            <a:lvl4pPr marL="714375" indent="-180975">
              <a:buClr>
                <a:schemeClr val="bg1">
                  <a:lumMod val="65000"/>
                </a:schemeClr>
              </a:buClr>
              <a:buFont typeface="Wingdings" pitchFamily="2" charset="2"/>
              <a:buChar char="§"/>
              <a:defRPr sz="1800"/>
            </a:lvl4pPr>
            <a:lvl5pPr marL="990600" indent="-171450">
              <a:buFont typeface="Wingdings" pitchFamily="2" charset="2"/>
              <a:buChar char="§"/>
              <a:defRPr sz="1600"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 dirty="0"/>
          </a:p>
        </p:txBody>
      </p:sp>
      <p:sp>
        <p:nvSpPr>
          <p:cNvPr id="13" name="Espace réservé pour une image  12"/>
          <p:cNvSpPr>
            <a:spLocks noGrp="1"/>
          </p:cNvSpPr>
          <p:nvPr>
            <p:ph type="pic" sz="quarter" idx="12"/>
          </p:nvPr>
        </p:nvSpPr>
        <p:spPr>
          <a:xfrm>
            <a:off x="1" y="76200"/>
            <a:ext cx="2227496" cy="6515100"/>
          </a:xfrm>
        </p:spPr>
        <p:txBody>
          <a:bodyPr rtlCol="0">
            <a:normAutofit/>
          </a:bodyPr>
          <a:lstStyle/>
          <a:p>
            <a:pPr lvl="0"/>
            <a:r>
              <a:rPr lang="fr-FR" noProof="0"/>
              <a:t>Cliquez sur l’icône pour ajouter une image</a:t>
            </a:r>
            <a:endParaRPr lang="fr-BE" noProof="0" dirty="0"/>
          </a:p>
        </p:txBody>
      </p:sp>
      <p:sp>
        <p:nvSpPr>
          <p:cNvPr id="7" name="Espace réservé du numéro de diapositive 11">
            <a:extLst>
              <a:ext uri="{FF2B5EF4-FFF2-40B4-BE49-F238E27FC236}">
                <a16:creationId xmlns:a16="http://schemas.microsoft.com/office/drawing/2014/main" id="{7DC69D5F-78AA-394B-8EDA-C697ED1DAD4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fld id="{532715CD-6658-824F-B750-743FF48E7475}" type="slidenum">
              <a:rPr lang="fr-BE" altLang="fr-FR"/>
              <a:pPr/>
              <a:t>‹N°›</a:t>
            </a:fld>
            <a:endParaRPr lang="fr-BE" altLang="fr-FR"/>
          </a:p>
        </p:txBody>
      </p:sp>
      <p:sp>
        <p:nvSpPr>
          <p:cNvPr id="8" name="Espace réservé du pied de page 13">
            <a:extLst>
              <a:ext uri="{FF2B5EF4-FFF2-40B4-BE49-F238E27FC236}">
                <a16:creationId xmlns:a16="http://schemas.microsoft.com/office/drawing/2014/main" id="{D0A59D5D-59E3-9D40-848F-77FFE40190B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BE"/>
              <a:t>Prof. Untel     |     Service Untel     (voir pied de page dans le menu Powerpoint)</a:t>
            </a:r>
          </a:p>
        </p:txBody>
      </p:sp>
    </p:spTree>
    <p:extLst>
      <p:ext uri="{BB962C8B-B14F-4D97-AF65-F5344CB8AC3E}">
        <p14:creationId xmlns:p14="http://schemas.microsoft.com/office/powerpoint/2010/main" val="42102731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D4FBF5D7-CDA8-5646-A57E-8EB129A360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" t="20290" r="13968" b="25948"/>
          <a:stretch>
            <a:fillRect/>
          </a:stretch>
        </p:blipFill>
        <p:spPr bwMode="auto">
          <a:xfrm>
            <a:off x="0" y="6580188"/>
            <a:ext cx="9144000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648666F-17F0-3A4C-A7D2-CECD4806CC9B}"/>
              </a:ext>
            </a:extLst>
          </p:cNvPr>
          <p:cNvSpPr txBox="1"/>
          <p:nvPr/>
        </p:nvSpPr>
        <p:spPr>
          <a:xfrm>
            <a:off x="-9525" y="6543675"/>
            <a:ext cx="2228850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600" b="1" dirty="0">
                <a:solidFill>
                  <a:schemeClr val="bg1">
                    <a:lumMod val="65000"/>
                  </a:schemeClr>
                </a:solidFill>
              </a:rPr>
              <a:t>Université de Mons</a:t>
            </a:r>
            <a:endParaRPr lang="fr-BE" sz="16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" name="Titr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16" name="Espace réservé du contenu 15"/>
          <p:cNvSpPr>
            <a:spLocks noGrp="1"/>
          </p:cNvSpPr>
          <p:nvPr>
            <p:ph sz="quarter" idx="12"/>
          </p:nvPr>
        </p:nvSpPr>
        <p:spPr>
          <a:xfrm>
            <a:off x="466725" y="1609725"/>
            <a:ext cx="4057650" cy="4514850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kumimoji="0" lang="fr-FR" sz="2400" b="0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2pPr>
            <a:lvl3pPr>
              <a:defRPr kumimoji="0" lang="fr-FR" sz="2000" b="0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3pPr>
            <a:lvl4pPr>
              <a:defRPr lang="fr-FR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fr-B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 dirty="0"/>
          </a:p>
        </p:txBody>
      </p:sp>
      <p:sp>
        <p:nvSpPr>
          <p:cNvPr id="17" name="Espace réservé du contenu 15"/>
          <p:cNvSpPr>
            <a:spLocks noGrp="1"/>
          </p:cNvSpPr>
          <p:nvPr>
            <p:ph sz="quarter" idx="13"/>
          </p:nvPr>
        </p:nvSpPr>
        <p:spPr>
          <a:xfrm>
            <a:off x="4638675" y="1609725"/>
            <a:ext cx="4057650" cy="4514850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kumimoji="0" lang="fr-FR" sz="2400" b="0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2pPr>
            <a:lvl3pPr>
              <a:defRPr kumimoji="0" lang="fr-FR" sz="2000" b="0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3pPr>
            <a:lvl4pPr>
              <a:defRPr lang="fr-FR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fr-B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 dirty="0"/>
          </a:p>
        </p:txBody>
      </p:sp>
      <p:sp>
        <p:nvSpPr>
          <p:cNvPr id="7" name="Espace réservé du numéro de diapositive 10">
            <a:extLst>
              <a:ext uri="{FF2B5EF4-FFF2-40B4-BE49-F238E27FC236}">
                <a16:creationId xmlns:a16="http://schemas.microsoft.com/office/drawing/2014/main" id="{43C7DC83-76D2-034B-BC5F-A5C9695695A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fld id="{ED9A3671-D1C0-2E48-93DE-8E4D81EFB731}" type="slidenum">
              <a:rPr lang="fr-BE" altLang="fr-FR"/>
              <a:pPr/>
              <a:t>‹N°›</a:t>
            </a:fld>
            <a:endParaRPr lang="fr-BE" altLang="fr-FR"/>
          </a:p>
        </p:txBody>
      </p:sp>
      <p:sp>
        <p:nvSpPr>
          <p:cNvPr id="8" name="Espace réservé du pied de page 12">
            <a:extLst>
              <a:ext uri="{FF2B5EF4-FFF2-40B4-BE49-F238E27FC236}">
                <a16:creationId xmlns:a16="http://schemas.microsoft.com/office/drawing/2014/main" id="{12164CF5-3BAE-2F47-88F8-0B6DC65D2F6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BE"/>
              <a:t>Prof. Untel     |     Service Untel     (voir pied de page dans le menu Powerpoint)</a:t>
            </a:r>
          </a:p>
        </p:txBody>
      </p:sp>
    </p:spTree>
    <p:extLst>
      <p:ext uri="{BB962C8B-B14F-4D97-AF65-F5344CB8AC3E}">
        <p14:creationId xmlns:p14="http://schemas.microsoft.com/office/powerpoint/2010/main" val="37851148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A1FB3E67-44DB-AA45-A006-36C3F0F731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" t="20290" r="13968" b="25948"/>
          <a:stretch>
            <a:fillRect/>
          </a:stretch>
        </p:blipFill>
        <p:spPr bwMode="auto">
          <a:xfrm>
            <a:off x="0" y="6580188"/>
            <a:ext cx="9144000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AC7BBFA9-95B7-A14D-A61D-27B2DD41C2AE}"/>
              </a:ext>
            </a:extLst>
          </p:cNvPr>
          <p:cNvSpPr txBox="1"/>
          <p:nvPr/>
        </p:nvSpPr>
        <p:spPr>
          <a:xfrm>
            <a:off x="-9525" y="6543675"/>
            <a:ext cx="2228850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600" b="1" dirty="0">
                <a:solidFill>
                  <a:schemeClr val="bg1">
                    <a:lumMod val="65000"/>
                  </a:schemeClr>
                </a:solidFill>
              </a:rPr>
              <a:t>Université de Mons</a:t>
            </a:r>
            <a:endParaRPr lang="fr-BE" sz="16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 marL="0" indent="0">
              <a:buNone/>
              <a:defRPr sz="2400"/>
            </a:lvl1pPr>
            <a:lvl2pPr>
              <a:defRPr kumimoji="0" lang="fr-FR" sz="2000" b="0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2pPr>
            <a:lvl3pPr>
              <a:defRPr kumimoji="0" lang="fr-FR" sz="1800" b="0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3pPr>
            <a:lvl4pPr>
              <a:defRPr lang="fr-FR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fr-B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 marL="0" indent="0">
              <a:buNone/>
              <a:defRPr sz="2400"/>
            </a:lvl1pPr>
            <a:lvl2pPr>
              <a:defRPr kumimoji="0" lang="fr-FR" sz="2000" b="0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2pPr>
            <a:lvl3pPr>
              <a:defRPr kumimoji="0" lang="fr-FR" sz="1800" b="0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3pPr>
            <a:lvl4pPr>
              <a:defRPr lang="fr-FR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fr-B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 dirty="0"/>
          </a:p>
        </p:txBody>
      </p:sp>
      <p:sp>
        <p:nvSpPr>
          <p:cNvPr id="9" name="Espace réservé du numéro de diapositive 12">
            <a:extLst>
              <a:ext uri="{FF2B5EF4-FFF2-40B4-BE49-F238E27FC236}">
                <a16:creationId xmlns:a16="http://schemas.microsoft.com/office/drawing/2014/main" id="{61CEB457-E831-124B-A5AD-B5DC1F38DC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4AA0EAB-BBBE-ED4B-A9B9-EF8DE2508612}" type="slidenum">
              <a:rPr lang="fr-BE" altLang="fr-FR"/>
              <a:pPr/>
              <a:t>‹N°›</a:t>
            </a:fld>
            <a:endParaRPr lang="fr-BE" altLang="fr-FR"/>
          </a:p>
        </p:txBody>
      </p:sp>
      <p:sp>
        <p:nvSpPr>
          <p:cNvPr id="10" name="Espace réservé du pied de page 13">
            <a:extLst>
              <a:ext uri="{FF2B5EF4-FFF2-40B4-BE49-F238E27FC236}">
                <a16:creationId xmlns:a16="http://schemas.microsoft.com/office/drawing/2014/main" id="{526D184B-A2A9-2D48-8153-38C6D602C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BE"/>
              <a:t>Prof. Untel     |     Service Untel     (voir pied de page dans le menu Powerpoint)</a:t>
            </a:r>
          </a:p>
        </p:txBody>
      </p:sp>
    </p:spTree>
    <p:extLst>
      <p:ext uri="{BB962C8B-B14F-4D97-AF65-F5344CB8AC3E}">
        <p14:creationId xmlns:p14="http://schemas.microsoft.com/office/powerpoint/2010/main" val="7255107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996751-43B5-A44A-B974-B0305A27C5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" t="20290" r="13968" b="25948"/>
          <a:stretch>
            <a:fillRect/>
          </a:stretch>
        </p:blipFill>
        <p:spPr bwMode="auto">
          <a:xfrm>
            <a:off x="0" y="6580188"/>
            <a:ext cx="9144000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5AFFFBCE-4774-0E41-9C99-5A7CECBA6317}"/>
              </a:ext>
            </a:extLst>
          </p:cNvPr>
          <p:cNvSpPr txBox="1"/>
          <p:nvPr/>
        </p:nvSpPr>
        <p:spPr>
          <a:xfrm>
            <a:off x="-9525" y="6543675"/>
            <a:ext cx="2228850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600" b="1" dirty="0">
                <a:solidFill>
                  <a:schemeClr val="bg1">
                    <a:lumMod val="65000"/>
                  </a:schemeClr>
                </a:solidFill>
              </a:rPr>
              <a:t>Université de Mons</a:t>
            </a:r>
            <a:endParaRPr lang="fr-BE" sz="16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5" name="Espace réservé du numéro de diapositive 11">
            <a:extLst>
              <a:ext uri="{FF2B5EF4-FFF2-40B4-BE49-F238E27FC236}">
                <a16:creationId xmlns:a16="http://schemas.microsoft.com/office/drawing/2014/main" id="{5C6FFEC3-E696-3741-B213-9F73DEAB18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7719CCD-FAA2-3E40-9308-8BDAC9D1CDBA}" type="slidenum">
              <a:rPr lang="fr-BE" altLang="fr-FR"/>
              <a:pPr/>
              <a:t>‹N°›</a:t>
            </a:fld>
            <a:endParaRPr lang="fr-BE" altLang="fr-FR"/>
          </a:p>
        </p:txBody>
      </p:sp>
      <p:sp>
        <p:nvSpPr>
          <p:cNvPr id="6" name="Espace réservé du pied de page 12">
            <a:extLst>
              <a:ext uri="{FF2B5EF4-FFF2-40B4-BE49-F238E27FC236}">
                <a16:creationId xmlns:a16="http://schemas.microsoft.com/office/drawing/2014/main" id="{A78D7A99-3EFC-0947-8F8F-78C38D35B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BE"/>
              <a:t>Prof. Untel     |     Service Untel     (voir pied de page dans le menu Powerpoint)</a:t>
            </a:r>
          </a:p>
        </p:txBody>
      </p:sp>
    </p:spTree>
    <p:extLst>
      <p:ext uri="{BB962C8B-B14F-4D97-AF65-F5344CB8AC3E}">
        <p14:creationId xmlns:p14="http://schemas.microsoft.com/office/powerpoint/2010/main" val="3981771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F4332558-DC60-754D-A24C-CAAD2151C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" t="20290" r="13968" b="25948"/>
          <a:stretch>
            <a:fillRect/>
          </a:stretch>
        </p:blipFill>
        <p:spPr bwMode="auto">
          <a:xfrm>
            <a:off x="0" y="6580188"/>
            <a:ext cx="9144000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7D366C88-EC48-9D4D-8913-B116FF28315A}"/>
              </a:ext>
            </a:extLst>
          </p:cNvPr>
          <p:cNvSpPr txBox="1"/>
          <p:nvPr/>
        </p:nvSpPr>
        <p:spPr>
          <a:xfrm>
            <a:off x="-9525" y="6543675"/>
            <a:ext cx="2228850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600" b="1" dirty="0">
                <a:solidFill>
                  <a:schemeClr val="bg1">
                    <a:lumMod val="65000"/>
                  </a:schemeClr>
                </a:solidFill>
              </a:rPr>
              <a:t>Université de Mons</a:t>
            </a:r>
            <a:endParaRPr lang="fr-BE" sz="16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Espace réservé du numéro de diapositive 5">
            <a:extLst>
              <a:ext uri="{FF2B5EF4-FFF2-40B4-BE49-F238E27FC236}">
                <a16:creationId xmlns:a16="http://schemas.microsoft.com/office/drawing/2014/main" id="{0371B0C4-279C-8B49-AB1D-9C8DE0FC3E2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4BEDE0E-4B13-1C45-9CB1-DF67A5512762}" type="slidenum">
              <a:rPr lang="fr-BE" altLang="fr-FR"/>
              <a:pPr/>
              <a:t>‹N°›</a:t>
            </a:fld>
            <a:endParaRPr lang="fr-BE" altLang="fr-FR"/>
          </a:p>
        </p:txBody>
      </p:sp>
      <p:sp>
        <p:nvSpPr>
          <p:cNvPr id="5" name="Espace réservé du pied de page 6">
            <a:extLst>
              <a:ext uri="{FF2B5EF4-FFF2-40B4-BE49-F238E27FC236}">
                <a16:creationId xmlns:a16="http://schemas.microsoft.com/office/drawing/2014/main" id="{7CF49A4A-827E-4341-8DAC-3A785833C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BE"/>
              <a:t>Prof. Untel     |     Service Untel     (voir pied de page dans le menu Powerpoint)</a:t>
            </a:r>
          </a:p>
        </p:txBody>
      </p:sp>
    </p:spTree>
    <p:extLst>
      <p:ext uri="{BB962C8B-B14F-4D97-AF65-F5344CB8AC3E}">
        <p14:creationId xmlns:p14="http://schemas.microsoft.com/office/powerpoint/2010/main" val="33740223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 à 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CF9EDA18-F4AF-FB4C-AF35-328677289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" t="20290" r="13968" b="25948"/>
          <a:stretch>
            <a:fillRect/>
          </a:stretch>
        </p:blipFill>
        <p:spPr bwMode="auto">
          <a:xfrm>
            <a:off x="0" y="6580188"/>
            <a:ext cx="9144000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53C25424-E3B2-F14C-9491-D34E1AD4047C}"/>
              </a:ext>
            </a:extLst>
          </p:cNvPr>
          <p:cNvSpPr txBox="1"/>
          <p:nvPr/>
        </p:nvSpPr>
        <p:spPr>
          <a:xfrm>
            <a:off x="-9525" y="6543675"/>
            <a:ext cx="2228850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600" b="1" dirty="0">
                <a:solidFill>
                  <a:schemeClr val="bg1">
                    <a:lumMod val="65000"/>
                  </a:schemeClr>
                </a:solidFill>
              </a:rPr>
              <a:t>Université de Mons</a:t>
            </a:r>
            <a:endParaRPr lang="fr-BE" sz="16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 marL="0" indent="0">
              <a:buNone/>
              <a:defRPr sz="3200"/>
            </a:lvl1pPr>
            <a:lvl2pPr>
              <a:defRPr kumimoji="0" lang="fr-FR" sz="2400" b="0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2pPr>
            <a:lvl3pPr>
              <a:defRPr kumimoji="0" lang="fr-FR" sz="2000" b="0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defRPr>
            </a:lvl3pPr>
            <a:lvl4pPr>
              <a:defRPr lang="fr-FR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fr-B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7" name="Espace réservé du numéro de diapositive 8">
            <a:extLst>
              <a:ext uri="{FF2B5EF4-FFF2-40B4-BE49-F238E27FC236}">
                <a16:creationId xmlns:a16="http://schemas.microsoft.com/office/drawing/2014/main" id="{05D34922-FEF3-E442-A456-3D477C8403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CC71331-BD7B-B443-9FE0-75D6CDD15EF7}" type="slidenum">
              <a:rPr lang="fr-BE" altLang="fr-FR"/>
              <a:pPr/>
              <a:t>‹N°›</a:t>
            </a:fld>
            <a:endParaRPr lang="fr-BE" altLang="fr-FR"/>
          </a:p>
        </p:txBody>
      </p:sp>
      <p:sp>
        <p:nvSpPr>
          <p:cNvPr id="8" name="Espace réservé du pied de page 12">
            <a:extLst>
              <a:ext uri="{FF2B5EF4-FFF2-40B4-BE49-F238E27FC236}">
                <a16:creationId xmlns:a16="http://schemas.microsoft.com/office/drawing/2014/main" id="{676BC260-0A46-814A-8879-A41F55FF0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BE"/>
              <a:t>Prof. Untel     |     Service Untel     (voir pied de page dans le menu Powerpoint)</a:t>
            </a:r>
          </a:p>
        </p:txBody>
      </p:sp>
    </p:spTree>
    <p:extLst>
      <p:ext uri="{BB962C8B-B14F-4D97-AF65-F5344CB8AC3E}">
        <p14:creationId xmlns:p14="http://schemas.microsoft.com/office/powerpoint/2010/main" val="1337992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itre Polyte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>
            <a:extLst>
              <a:ext uri="{FF2B5EF4-FFF2-40B4-BE49-F238E27FC236}">
                <a16:creationId xmlns:a16="http://schemas.microsoft.com/office/drawing/2014/main" id="{8450FF39-8817-B747-B3B3-F1A4ABE1BA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85738"/>
            <a:ext cx="17049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33E6C4D2-7EB2-354D-BF23-2927AF058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325" y="5907088"/>
            <a:ext cx="1778000" cy="61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mage 9" descr="étudiante_large.jpg">
            <a:extLst>
              <a:ext uri="{FF2B5EF4-FFF2-40B4-BE49-F238E27FC236}">
                <a16:creationId xmlns:a16="http://schemas.microsoft.com/office/drawing/2014/main" id="{922D9958-DE5B-AF47-B282-0819870DFDEA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5525" y="519113"/>
            <a:ext cx="6700838" cy="1671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01E0066B-BD12-B84C-8E76-FF8B218AD39C}"/>
              </a:ext>
            </a:extLst>
          </p:cNvPr>
          <p:cNvSpPr txBox="1"/>
          <p:nvPr/>
        </p:nvSpPr>
        <p:spPr>
          <a:xfrm>
            <a:off x="2257425" y="447675"/>
            <a:ext cx="4933950" cy="914400"/>
          </a:xfrm>
          <a:prstGeom prst="rect">
            <a:avLst/>
          </a:prstGeom>
          <a:effectLst>
            <a:outerShdw blurRad="50800" dist="38100" dir="2700000" algn="tl" rotWithShape="0">
              <a:prstClr val="black"/>
            </a:outerShdw>
          </a:effectLst>
        </p:spPr>
        <p:txBody>
          <a:bodyPr wrap="none">
            <a:normAutofit/>
          </a:bodyPr>
          <a:lstStyle/>
          <a:p>
            <a:pPr marL="342900" indent="-342900" eaLnBrk="0" hangingPunct="0">
              <a:buFont typeface="Arial" pitchFamily="34" charset="0"/>
              <a:buNone/>
              <a:defRPr/>
            </a:pPr>
            <a:r>
              <a:rPr lang="fr-FR" sz="3600" dirty="0">
                <a:solidFill>
                  <a:schemeClr val="bg1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Faculté Polytechnique</a:t>
            </a:r>
            <a:endParaRPr lang="fr-BE" sz="3600" dirty="0">
              <a:solidFill>
                <a:schemeClr val="bg1"/>
              </a:solidFill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181225" y="3686176"/>
            <a:ext cx="6800850" cy="542924"/>
          </a:xfrm>
        </p:spPr>
        <p:txBody>
          <a:bodyPr>
            <a:noAutofit/>
          </a:bodyPr>
          <a:lstStyle>
            <a:lvl1pPr marL="342900" indent="-342900" algn="l">
              <a:buNone/>
              <a:defRPr kumimoji="0" lang="fr-BE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 style des sous-titres du masque</a:t>
            </a:r>
            <a:endParaRPr lang="fr-BE" dirty="0"/>
          </a:p>
        </p:txBody>
      </p:sp>
      <p:sp>
        <p:nvSpPr>
          <p:cNvPr id="15" name="Titre 14"/>
          <p:cNvSpPr>
            <a:spLocks noGrp="1"/>
          </p:cNvSpPr>
          <p:nvPr>
            <p:ph type="title"/>
          </p:nvPr>
        </p:nvSpPr>
        <p:spPr>
          <a:xfrm>
            <a:off x="2181225" y="2370138"/>
            <a:ext cx="6829425" cy="1306512"/>
          </a:xfrm>
        </p:spPr>
        <p:txBody>
          <a:bodyPr>
            <a:noAutofit/>
          </a:bodyPr>
          <a:lstStyle>
            <a:lvl1pPr>
              <a:defRPr kumimoji="0" lang="fr-BE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</a:lstStyle>
          <a:p>
            <a:pPr lvl="0"/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16" name="Espace réservé du texte 15"/>
          <p:cNvSpPr>
            <a:spLocks noGrp="1"/>
          </p:cNvSpPr>
          <p:nvPr>
            <p:ph type="body" sz="quarter" idx="10"/>
          </p:nvPr>
        </p:nvSpPr>
        <p:spPr>
          <a:xfrm>
            <a:off x="2181225" y="4905375"/>
            <a:ext cx="6781800" cy="457200"/>
          </a:xfrm>
        </p:spPr>
        <p:txBody>
          <a:bodyPr/>
          <a:lstStyle>
            <a:lvl1pPr>
              <a:buNone/>
              <a:defRPr sz="20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11"/>
          </p:nvPr>
        </p:nvSpPr>
        <p:spPr>
          <a:xfrm>
            <a:off x="2181225" y="4495800"/>
            <a:ext cx="6791325" cy="409575"/>
          </a:xfrm>
        </p:spPr>
        <p:txBody>
          <a:bodyPr>
            <a:no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8421741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 en-desso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8AAC4F2B-42B6-A340-923A-780A9AF36B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" t="20290" r="13968" b="25948"/>
          <a:stretch>
            <a:fillRect/>
          </a:stretch>
        </p:blipFill>
        <p:spPr bwMode="auto">
          <a:xfrm>
            <a:off x="0" y="6580188"/>
            <a:ext cx="9144000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D2B977F-E208-6340-953D-B535E79DE9E6}"/>
              </a:ext>
            </a:extLst>
          </p:cNvPr>
          <p:cNvSpPr txBox="1"/>
          <p:nvPr/>
        </p:nvSpPr>
        <p:spPr>
          <a:xfrm>
            <a:off x="-9525" y="6543675"/>
            <a:ext cx="2228850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600" b="1" dirty="0">
                <a:solidFill>
                  <a:schemeClr val="bg1">
                    <a:lumMod val="65000"/>
                  </a:schemeClr>
                </a:solidFill>
              </a:rPr>
              <a:t>Université de Mons</a:t>
            </a:r>
            <a:endParaRPr lang="fr-BE" sz="16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fr-FR" noProof="0"/>
              <a:t>Cliquez sur l’icône pour ajouter une image</a:t>
            </a:r>
            <a:endParaRPr lang="fr-BE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7" name="Espace réservé du numéro de diapositive 8">
            <a:extLst>
              <a:ext uri="{FF2B5EF4-FFF2-40B4-BE49-F238E27FC236}">
                <a16:creationId xmlns:a16="http://schemas.microsoft.com/office/drawing/2014/main" id="{6D93D2B2-A668-7E4B-8EEE-4CCEF2FAAE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50B2E85-0BAC-2247-B965-E72265F284DF}" type="slidenum">
              <a:rPr lang="fr-BE" altLang="fr-FR"/>
              <a:pPr/>
              <a:t>‹N°›</a:t>
            </a:fld>
            <a:endParaRPr lang="fr-BE" altLang="fr-FR"/>
          </a:p>
        </p:txBody>
      </p:sp>
      <p:sp>
        <p:nvSpPr>
          <p:cNvPr id="8" name="Espace réservé du pied de page 12">
            <a:extLst>
              <a:ext uri="{FF2B5EF4-FFF2-40B4-BE49-F238E27FC236}">
                <a16:creationId xmlns:a16="http://schemas.microsoft.com/office/drawing/2014/main" id="{26D9A8EF-2D6C-BD45-B880-7163121A4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BE"/>
              <a:t>Prof. Untel     |     Service Untel     (voir pied de page dans le menu Powerpoint)</a:t>
            </a:r>
          </a:p>
        </p:txBody>
      </p:sp>
    </p:spTree>
    <p:extLst>
      <p:ext uri="{BB962C8B-B14F-4D97-AF65-F5344CB8AC3E}">
        <p14:creationId xmlns:p14="http://schemas.microsoft.com/office/powerpoint/2010/main" val="477649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psycho &amp; sciences éduc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>
            <a:extLst>
              <a:ext uri="{FF2B5EF4-FFF2-40B4-BE49-F238E27FC236}">
                <a16:creationId xmlns:a16="http://schemas.microsoft.com/office/drawing/2014/main" id="{2B82E3D4-A300-0B45-8152-EE366E19B8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85738"/>
            <a:ext cx="17049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Image 8" descr="psycho.PNG">
            <a:extLst>
              <a:ext uri="{FF2B5EF4-FFF2-40B4-BE49-F238E27FC236}">
                <a16:creationId xmlns:a16="http://schemas.microsoft.com/office/drawing/2014/main" id="{D8E296FA-3C34-B942-9811-2C8922211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75" y="5210175"/>
            <a:ext cx="963613" cy="141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mage 9" descr="passage_long.jpg">
            <a:extLst>
              <a:ext uri="{FF2B5EF4-FFF2-40B4-BE49-F238E27FC236}">
                <a16:creationId xmlns:a16="http://schemas.microsoft.com/office/drawing/2014/main" id="{7F3AA9CA-F338-9845-BF61-6DE78728E552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034"/>
          <a:stretch>
            <a:fillRect/>
          </a:stretch>
        </p:blipFill>
        <p:spPr bwMode="auto">
          <a:xfrm>
            <a:off x="2270125" y="523875"/>
            <a:ext cx="6740525" cy="166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A4C8FF3C-4DB6-414A-8309-9ADE59EFDFCB}"/>
              </a:ext>
            </a:extLst>
          </p:cNvPr>
          <p:cNvSpPr txBox="1"/>
          <p:nvPr/>
        </p:nvSpPr>
        <p:spPr>
          <a:xfrm>
            <a:off x="2247900" y="447675"/>
            <a:ext cx="5105400" cy="1371600"/>
          </a:xfrm>
          <a:prstGeom prst="rect">
            <a:avLst/>
          </a:prstGeom>
          <a:effectLst>
            <a:outerShdw blurRad="50800" dist="38100" dir="2700000" algn="tl" rotWithShape="0">
              <a:prstClr val="black"/>
            </a:outerShdw>
          </a:effectLst>
        </p:spPr>
        <p:txBody>
          <a:bodyPr wrap="none">
            <a:normAutofit/>
          </a:bodyPr>
          <a:lstStyle/>
          <a:p>
            <a:pPr marL="342900" indent="-342900" eaLnBrk="0" hangingPunct="0">
              <a:buFont typeface="Arial" pitchFamily="34" charset="0"/>
              <a:buNone/>
              <a:defRPr/>
            </a:pPr>
            <a:r>
              <a:rPr lang="fr-FR" sz="3600" dirty="0">
                <a:solidFill>
                  <a:schemeClr val="bg1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Faculté de Psychologie </a:t>
            </a:r>
            <a:br>
              <a:rPr lang="fr-FR" sz="3600" dirty="0">
                <a:solidFill>
                  <a:schemeClr val="bg1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</a:br>
            <a:r>
              <a:rPr lang="fr-FR" sz="3600" dirty="0">
                <a:solidFill>
                  <a:schemeClr val="bg1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et des Sciences de l’Education</a:t>
            </a:r>
            <a:endParaRPr lang="fr-BE" sz="3600" dirty="0">
              <a:solidFill>
                <a:schemeClr val="bg1"/>
              </a:solidFill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15" name="Titre 14"/>
          <p:cNvSpPr>
            <a:spLocks noGrp="1"/>
          </p:cNvSpPr>
          <p:nvPr>
            <p:ph type="title"/>
          </p:nvPr>
        </p:nvSpPr>
        <p:spPr>
          <a:xfrm>
            <a:off x="2181225" y="2370138"/>
            <a:ext cx="6829425" cy="1306512"/>
          </a:xfrm>
        </p:spPr>
        <p:txBody>
          <a:bodyPr>
            <a:noAutofit/>
          </a:bodyPr>
          <a:lstStyle>
            <a:lvl1pPr>
              <a:defRPr kumimoji="0" lang="fr-BE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</a:lstStyle>
          <a:p>
            <a:pPr lvl="0"/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12" name="Sous-titre 2"/>
          <p:cNvSpPr>
            <a:spLocks noGrp="1"/>
          </p:cNvSpPr>
          <p:nvPr>
            <p:ph type="subTitle" idx="1"/>
          </p:nvPr>
        </p:nvSpPr>
        <p:spPr>
          <a:xfrm>
            <a:off x="2181225" y="3686176"/>
            <a:ext cx="6800850" cy="542924"/>
          </a:xfrm>
        </p:spPr>
        <p:txBody>
          <a:bodyPr>
            <a:noAutofit/>
          </a:bodyPr>
          <a:lstStyle>
            <a:lvl1pPr marL="342900" indent="-342900" algn="l">
              <a:buNone/>
              <a:defRPr kumimoji="0" lang="fr-BE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 style des sous-titres du masque</a:t>
            </a:r>
            <a:endParaRPr lang="fr-BE" dirty="0"/>
          </a:p>
        </p:txBody>
      </p:sp>
      <p:sp>
        <p:nvSpPr>
          <p:cNvPr id="13" name="Espace réservé du texte 15"/>
          <p:cNvSpPr>
            <a:spLocks noGrp="1"/>
          </p:cNvSpPr>
          <p:nvPr>
            <p:ph type="body" sz="quarter" idx="10"/>
          </p:nvPr>
        </p:nvSpPr>
        <p:spPr>
          <a:xfrm>
            <a:off x="2181225" y="4905375"/>
            <a:ext cx="6781800" cy="457200"/>
          </a:xfrm>
        </p:spPr>
        <p:txBody>
          <a:bodyPr/>
          <a:lstStyle>
            <a:lvl1pPr>
              <a:buNone/>
              <a:defRPr sz="20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Espace réservé du texte 17"/>
          <p:cNvSpPr>
            <a:spLocks noGrp="1"/>
          </p:cNvSpPr>
          <p:nvPr>
            <p:ph type="body" sz="quarter" idx="11"/>
          </p:nvPr>
        </p:nvSpPr>
        <p:spPr>
          <a:xfrm>
            <a:off x="2181225" y="4495800"/>
            <a:ext cx="6791325" cy="409575"/>
          </a:xfrm>
        </p:spPr>
        <p:txBody>
          <a:bodyPr>
            <a:no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364553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itre Sci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7" descr="sciences.jpg">
            <a:extLst>
              <a:ext uri="{FF2B5EF4-FFF2-40B4-BE49-F238E27FC236}">
                <a16:creationId xmlns:a16="http://schemas.microsoft.com/office/drawing/2014/main" id="{21BABEDB-6AE6-D540-9C45-6F0BF18AE8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5050" y="514350"/>
            <a:ext cx="6724650" cy="1681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>
            <a:extLst>
              <a:ext uri="{FF2B5EF4-FFF2-40B4-BE49-F238E27FC236}">
                <a16:creationId xmlns:a16="http://schemas.microsoft.com/office/drawing/2014/main" id="{D9F34B3C-316B-7843-8A29-8A1FDA8C89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85738"/>
            <a:ext cx="17049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83E36DEA-5B44-B943-8EA8-9603920451B9}"/>
              </a:ext>
            </a:extLst>
          </p:cNvPr>
          <p:cNvSpPr txBox="1"/>
          <p:nvPr/>
        </p:nvSpPr>
        <p:spPr>
          <a:xfrm>
            <a:off x="2257425" y="447675"/>
            <a:ext cx="4933950" cy="914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normAutofit/>
          </a:bodyPr>
          <a:lstStyle/>
          <a:p>
            <a:pPr marL="342900" indent="-342900" eaLnBrk="0" hangingPunct="0">
              <a:buFont typeface="Arial" pitchFamily="34" charset="0"/>
              <a:buNone/>
              <a:defRPr/>
            </a:pPr>
            <a:r>
              <a:rPr lang="fr-FR" sz="3600" dirty="0">
                <a:solidFill>
                  <a:schemeClr val="bg1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Faculté des Sciences</a:t>
            </a:r>
            <a:endParaRPr lang="fr-BE" sz="3600" dirty="0">
              <a:solidFill>
                <a:schemeClr val="bg1"/>
              </a:solidFill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pic>
        <p:nvPicPr>
          <p:cNvPr id="9" name="Image 12" descr="sciences.PNG">
            <a:extLst>
              <a:ext uri="{FF2B5EF4-FFF2-40B4-BE49-F238E27FC236}">
                <a16:creationId xmlns:a16="http://schemas.microsoft.com/office/drawing/2014/main" id="{8BCCCA7C-0F1E-314C-BA90-C3E4D62136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63" y="5557838"/>
            <a:ext cx="1252537" cy="112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181225" y="3686176"/>
            <a:ext cx="6800850" cy="542924"/>
          </a:xfrm>
        </p:spPr>
        <p:txBody>
          <a:bodyPr>
            <a:noAutofit/>
          </a:bodyPr>
          <a:lstStyle>
            <a:lvl1pPr marL="342900" indent="-342900" algn="l">
              <a:buNone/>
              <a:defRPr kumimoji="0" lang="fr-BE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 style des sous-titres du masque</a:t>
            </a:r>
            <a:endParaRPr lang="fr-BE" dirty="0"/>
          </a:p>
        </p:txBody>
      </p:sp>
      <p:sp>
        <p:nvSpPr>
          <p:cNvPr id="15" name="Titre 14"/>
          <p:cNvSpPr>
            <a:spLocks noGrp="1"/>
          </p:cNvSpPr>
          <p:nvPr>
            <p:ph type="title"/>
          </p:nvPr>
        </p:nvSpPr>
        <p:spPr>
          <a:xfrm>
            <a:off x="2181225" y="2370138"/>
            <a:ext cx="6829425" cy="1306512"/>
          </a:xfrm>
        </p:spPr>
        <p:txBody>
          <a:bodyPr>
            <a:noAutofit/>
          </a:bodyPr>
          <a:lstStyle>
            <a:lvl1pPr>
              <a:defRPr kumimoji="0" lang="fr-BE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</a:lstStyle>
          <a:p>
            <a:pPr lvl="0"/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16" name="Espace réservé du texte 15"/>
          <p:cNvSpPr>
            <a:spLocks noGrp="1"/>
          </p:cNvSpPr>
          <p:nvPr>
            <p:ph type="body" sz="quarter" idx="10"/>
          </p:nvPr>
        </p:nvSpPr>
        <p:spPr>
          <a:xfrm>
            <a:off x="2181225" y="4905375"/>
            <a:ext cx="6781800" cy="457200"/>
          </a:xfrm>
        </p:spPr>
        <p:txBody>
          <a:bodyPr/>
          <a:lstStyle>
            <a:lvl1pPr>
              <a:buNone/>
              <a:defRPr sz="20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11"/>
          </p:nvPr>
        </p:nvSpPr>
        <p:spPr>
          <a:xfrm>
            <a:off x="2181225" y="4495800"/>
            <a:ext cx="6791325" cy="409575"/>
          </a:xfrm>
        </p:spPr>
        <p:txBody>
          <a:bodyPr>
            <a:no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922583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>
            <a:extLst>
              <a:ext uri="{FF2B5EF4-FFF2-40B4-BE49-F238E27FC236}">
                <a16:creationId xmlns:a16="http://schemas.microsoft.com/office/drawing/2014/main" id="{C6C82030-2B5A-EA40-9BED-56AF073312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85738"/>
            <a:ext cx="17049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8FB974F8-04DD-7D4B-A07F-1DF577081C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38" y="5734050"/>
            <a:ext cx="8286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Groupe 10">
            <a:extLst>
              <a:ext uri="{FF2B5EF4-FFF2-40B4-BE49-F238E27FC236}">
                <a16:creationId xmlns:a16="http://schemas.microsoft.com/office/drawing/2014/main" id="{F65729ED-4422-314E-A972-B16F087E4E3C}"/>
              </a:ext>
            </a:extLst>
          </p:cNvPr>
          <p:cNvGrpSpPr>
            <a:grpSpLocks/>
          </p:cNvGrpSpPr>
          <p:nvPr/>
        </p:nvGrpSpPr>
        <p:grpSpPr bwMode="auto">
          <a:xfrm>
            <a:off x="2271713" y="457200"/>
            <a:ext cx="6751637" cy="1738313"/>
            <a:chOff x="2257425" y="1497727"/>
            <a:chExt cx="6750922" cy="1737842"/>
          </a:xfrm>
        </p:grpSpPr>
        <p:pic>
          <p:nvPicPr>
            <p:cNvPr id="9" name="Image 10" descr="fti_eii.jpg">
              <a:extLst>
                <a:ext uri="{FF2B5EF4-FFF2-40B4-BE49-F238E27FC236}">
                  <a16:creationId xmlns:a16="http://schemas.microsoft.com/office/drawing/2014/main" id="{B7CABFF0-5592-044A-9844-C493B6BC24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75953" y="1552470"/>
              <a:ext cx="6732394" cy="16830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852ABF85-88C4-4C46-8980-B7B1D444A3E4}"/>
                </a:ext>
              </a:extLst>
            </p:cNvPr>
            <p:cNvSpPr txBox="1"/>
            <p:nvPr/>
          </p:nvSpPr>
          <p:spPr>
            <a:xfrm>
              <a:off x="2257425" y="1497727"/>
              <a:ext cx="5104859" cy="1371228"/>
            </a:xfrm>
            <a:prstGeom prst="rect">
              <a:avLst/>
            </a:prstGeom>
            <a:effectLst>
              <a:outerShdw blurRad="50800" dist="38100" dir="2700000" algn="tl" rotWithShape="0">
                <a:prstClr val="black"/>
              </a:outerShdw>
            </a:effectLst>
          </p:spPr>
          <p:txBody>
            <a:bodyPr wrap="none">
              <a:normAutofit/>
            </a:bodyPr>
            <a:lstStyle/>
            <a:p>
              <a:pPr marL="342900" indent="-342900" eaLnBrk="0" hangingPunct="0">
                <a:buFont typeface="Arial" pitchFamily="34" charset="0"/>
                <a:buNone/>
                <a:defRPr/>
              </a:pPr>
              <a:r>
                <a:rPr lang="fr-FR" sz="3600" dirty="0">
                  <a:solidFill>
                    <a:schemeClr val="bg1"/>
                  </a:solidFill>
                  <a:latin typeface="Calibri" pitchFamily="34" charset="0"/>
                  <a:ea typeface="Calibri" pitchFamily="34" charset="0"/>
                  <a:cs typeface="Times New Roman" pitchFamily="18" charset="0"/>
                </a:rPr>
                <a:t>Faculté de Traduction </a:t>
              </a:r>
              <a:br>
                <a:rPr lang="fr-FR" sz="3600" dirty="0">
                  <a:solidFill>
                    <a:schemeClr val="bg1"/>
                  </a:solidFill>
                  <a:latin typeface="Calibri" pitchFamily="34" charset="0"/>
                  <a:ea typeface="Calibri" pitchFamily="34" charset="0"/>
                  <a:cs typeface="Times New Roman" pitchFamily="18" charset="0"/>
                </a:rPr>
              </a:br>
              <a:r>
                <a:rPr lang="fr-FR" sz="3600" dirty="0">
                  <a:solidFill>
                    <a:schemeClr val="bg1"/>
                  </a:solidFill>
                  <a:latin typeface="Calibri" pitchFamily="34" charset="0"/>
                  <a:ea typeface="Calibri" pitchFamily="34" charset="0"/>
                  <a:cs typeface="Times New Roman" pitchFamily="18" charset="0"/>
                </a:rPr>
                <a:t>et d’Interprétation</a:t>
              </a:r>
              <a:endParaRPr lang="fr-BE" sz="3600" dirty="0">
                <a:solidFill>
                  <a:schemeClr val="bg1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endParaRPr>
            </a:p>
          </p:txBody>
        </p:sp>
      </p:grp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181225" y="3686176"/>
            <a:ext cx="6800850" cy="542924"/>
          </a:xfrm>
        </p:spPr>
        <p:txBody>
          <a:bodyPr>
            <a:noAutofit/>
          </a:bodyPr>
          <a:lstStyle>
            <a:lvl1pPr marL="342900" indent="-342900" algn="l">
              <a:buNone/>
              <a:defRPr kumimoji="0" lang="fr-BE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 style des sous-titres du masque</a:t>
            </a:r>
            <a:endParaRPr lang="fr-BE" dirty="0"/>
          </a:p>
        </p:txBody>
      </p:sp>
      <p:sp>
        <p:nvSpPr>
          <p:cNvPr id="15" name="Titre 14"/>
          <p:cNvSpPr>
            <a:spLocks noGrp="1"/>
          </p:cNvSpPr>
          <p:nvPr>
            <p:ph type="title"/>
          </p:nvPr>
        </p:nvSpPr>
        <p:spPr>
          <a:xfrm>
            <a:off x="2181225" y="2370138"/>
            <a:ext cx="6829425" cy="1306512"/>
          </a:xfrm>
        </p:spPr>
        <p:txBody>
          <a:bodyPr>
            <a:noAutofit/>
          </a:bodyPr>
          <a:lstStyle>
            <a:lvl1pPr>
              <a:defRPr kumimoji="0" lang="fr-BE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</a:lstStyle>
          <a:p>
            <a:pPr lvl="0"/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16" name="Espace réservé du texte 15"/>
          <p:cNvSpPr>
            <a:spLocks noGrp="1"/>
          </p:cNvSpPr>
          <p:nvPr>
            <p:ph type="body" sz="quarter" idx="10"/>
          </p:nvPr>
        </p:nvSpPr>
        <p:spPr>
          <a:xfrm>
            <a:off x="2181225" y="4905375"/>
            <a:ext cx="6781800" cy="457200"/>
          </a:xfrm>
        </p:spPr>
        <p:txBody>
          <a:bodyPr/>
          <a:lstStyle>
            <a:lvl1pPr>
              <a:buNone/>
              <a:defRPr sz="20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11"/>
          </p:nvPr>
        </p:nvSpPr>
        <p:spPr>
          <a:xfrm>
            <a:off x="2181225" y="4495800"/>
            <a:ext cx="6791325" cy="409575"/>
          </a:xfrm>
        </p:spPr>
        <p:txBody>
          <a:bodyPr>
            <a:no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179214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itre Warocqu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>
            <a:extLst>
              <a:ext uri="{FF2B5EF4-FFF2-40B4-BE49-F238E27FC236}">
                <a16:creationId xmlns:a16="http://schemas.microsoft.com/office/drawing/2014/main" id="{E6B5C6EE-2826-0444-B6F9-4FDEA7F82B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85738"/>
            <a:ext cx="17049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Image 8" descr="warocque.PNG">
            <a:extLst>
              <a:ext uri="{FF2B5EF4-FFF2-40B4-BE49-F238E27FC236}">
                <a16:creationId xmlns:a16="http://schemas.microsoft.com/office/drawing/2014/main" id="{EA08FA80-2313-F847-B245-2F71B013A1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75" y="5534025"/>
            <a:ext cx="1193800" cy="1114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mage 9" descr="warocque_etudiants_large.jpg">
            <a:extLst>
              <a:ext uri="{FF2B5EF4-FFF2-40B4-BE49-F238E27FC236}">
                <a16:creationId xmlns:a16="http://schemas.microsoft.com/office/drawing/2014/main" id="{DC49E4B2-5256-D140-99CA-B5A9BCB4FABA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5525" y="506413"/>
            <a:ext cx="6705600" cy="1674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7B17C1D2-F477-884B-9C4D-445A6DA12F12}"/>
              </a:ext>
            </a:extLst>
          </p:cNvPr>
          <p:cNvSpPr txBox="1"/>
          <p:nvPr/>
        </p:nvSpPr>
        <p:spPr>
          <a:xfrm>
            <a:off x="2257425" y="447675"/>
            <a:ext cx="4933950" cy="1514475"/>
          </a:xfrm>
          <a:prstGeom prst="rect">
            <a:avLst/>
          </a:prstGeom>
          <a:effectLst>
            <a:outerShdw blurRad="50800" dist="38100" dir="2700000" algn="tl" rotWithShape="0">
              <a:prstClr val="black"/>
            </a:outerShdw>
          </a:effectLst>
        </p:spPr>
        <p:txBody>
          <a:bodyPr wrap="none">
            <a:normAutofit/>
          </a:bodyPr>
          <a:lstStyle/>
          <a:p>
            <a:pPr marL="342900" indent="-342900" eaLnBrk="0" hangingPunct="0">
              <a:buFont typeface="Arial" pitchFamily="34" charset="0"/>
              <a:buNone/>
              <a:defRPr/>
            </a:pPr>
            <a:r>
              <a:rPr lang="fr-FR" sz="3600" dirty="0">
                <a:solidFill>
                  <a:schemeClr val="bg1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Faculté Warocqué</a:t>
            </a:r>
          </a:p>
          <a:p>
            <a:pPr marL="342900" indent="-342900" eaLnBrk="0" hangingPunct="0">
              <a:buFont typeface="Arial" pitchFamily="34" charset="0"/>
              <a:buNone/>
              <a:defRPr/>
            </a:pPr>
            <a:r>
              <a:rPr lang="fr-FR" sz="3600" dirty="0">
                <a:solidFill>
                  <a:schemeClr val="bg1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   d’Economie et de Gestion</a:t>
            </a:r>
            <a:endParaRPr lang="fr-BE" sz="3600" dirty="0">
              <a:solidFill>
                <a:schemeClr val="bg1"/>
              </a:solidFill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181225" y="3686176"/>
            <a:ext cx="6800850" cy="542924"/>
          </a:xfrm>
        </p:spPr>
        <p:txBody>
          <a:bodyPr>
            <a:noAutofit/>
          </a:bodyPr>
          <a:lstStyle>
            <a:lvl1pPr marL="342900" indent="-342900" algn="l">
              <a:buNone/>
              <a:defRPr kumimoji="0" lang="fr-BE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 style des sous-titres du masque</a:t>
            </a:r>
            <a:endParaRPr lang="fr-BE" dirty="0"/>
          </a:p>
        </p:txBody>
      </p:sp>
      <p:sp>
        <p:nvSpPr>
          <p:cNvPr id="15" name="Titre 14"/>
          <p:cNvSpPr>
            <a:spLocks noGrp="1"/>
          </p:cNvSpPr>
          <p:nvPr>
            <p:ph type="title"/>
          </p:nvPr>
        </p:nvSpPr>
        <p:spPr>
          <a:xfrm>
            <a:off x="2181225" y="2370138"/>
            <a:ext cx="6829425" cy="1306512"/>
          </a:xfrm>
        </p:spPr>
        <p:txBody>
          <a:bodyPr>
            <a:noAutofit/>
          </a:bodyPr>
          <a:lstStyle>
            <a:lvl1pPr>
              <a:defRPr kumimoji="0" lang="fr-BE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</a:lstStyle>
          <a:p>
            <a:pPr lvl="0"/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16" name="Espace réservé du texte 15"/>
          <p:cNvSpPr>
            <a:spLocks noGrp="1"/>
          </p:cNvSpPr>
          <p:nvPr>
            <p:ph type="body" sz="quarter" idx="10"/>
          </p:nvPr>
        </p:nvSpPr>
        <p:spPr>
          <a:xfrm>
            <a:off x="2181225" y="4905375"/>
            <a:ext cx="6781800" cy="457200"/>
          </a:xfrm>
        </p:spPr>
        <p:txBody>
          <a:bodyPr/>
          <a:lstStyle>
            <a:lvl1pPr>
              <a:buNone/>
              <a:defRPr sz="20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11"/>
          </p:nvPr>
        </p:nvSpPr>
        <p:spPr>
          <a:xfrm>
            <a:off x="2181225" y="4495800"/>
            <a:ext cx="6791325" cy="409575"/>
          </a:xfrm>
        </p:spPr>
        <p:txBody>
          <a:bodyPr>
            <a:no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4046558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IS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>
            <a:extLst>
              <a:ext uri="{FF2B5EF4-FFF2-40B4-BE49-F238E27FC236}">
                <a16:creationId xmlns:a16="http://schemas.microsoft.com/office/drawing/2014/main" id="{02F18199-3B0B-5A43-B44F-874E995462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85738"/>
            <a:ext cx="17049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Image 8" descr="sciences du langage.PNG">
            <a:extLst>
              <a:ext uri="{FF2B5EF4-FFF2-40B4-BE49-F238E27FC236}">
                <a16:creationId xmlns:a16="http://schemas.microsoft.com/office/drawing/2014/main" id="{C7B11082-7D29-6044-8328-12EE5437F2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213" y="5457825"/>
            <a:ext cx="1589087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mage 9" descr="phonétique_analyse_large.jpg">
            <a:extLst>
              <a:ext uri="{FF2B5EF4-FFF2-40B4-BE49-F238E27FC236}">
                <a16:creationId xmlns:a16="http://schemas.microsoft.com/office/drawing/2014/main" id="{C353B947-FF97-E34C-910A-C3B1E6E45EBE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5525" y="515938"/>
            <a:ext cx="6705600" cy="1673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6944BC75-B0A9-6448-A8D3-A7EAF5326986}"/>
              </a:ext>
            </a:extLst>
          </p:cNvPr>
          <p:cNvSpPr txBox="1"/>
          <p:nvPr/>
        </p:nvSpPr>
        <p:spPr>
          <a:xfrm>
            <a:off x="2257425" y="447675"/>
            <a:ext cx="4933950" cy="914400"/>
          </a:xfrm>
          <a:prstGeom prst="rect">
            <a:avLst/>
          </a:prstGeom>
          <a:effectLst>
            <a:outerShdw blurRad="50800" dist="38100" dir="2700000" algn="tl" rotWithShape="0">
              <a:prstClr val="black"/>
            </a:outerShdw>
          </a:effectLst>
        </p:spPr>
        <p:txBody>
          <a:bodyPr wrap="none">
            <a:normAutofit/>
          </a:bodyPr>
          <a:lstStyle/>
          <a:p>
            <a:pPr marL="342900" indent="-342900" eaLnBrk="0" hangingPunct="0">
              <a:buFont typeface="Arial" pitchFamily="34" charset="0"/>
              <a:buNone/>
              <a:defRPr/>
            </a:pPr>
            <a:r>
              <a:rPr lang="fr-FR" sz="3600" dirty="0">
                <a:solidFill>
                  <a:schemeClr val="bg1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Institut des Sciences du Langage</a:t>
            </a:r>
            <a:endParaRPr lang="fr-BE" sz="3600" dirty="0">
              <a:solidFill>
                <a:schemeClr val="bg1"/>
              </a:solidFill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181225" y="3686176"/>
            <a:ext cx="6800850" cy="542924"/>
          </a:xfrm>
        </p:spPr>
        <p:txBody>
          <a:bodyPr>
            <a:noAutofit/>
          </a:bodyPr>
          <a:lstStyle>
            <a:lvl1pPr marL="342900" indent="-342900" algn="l">
              <a:buNone/>
              <a:defRPr kumimoji="0" lang="fr-BE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 style des sous-titres du masque</a:t>
            </a:r>
            <a:endParaRPr lang="fr-BE" dirty="0"/>
          </a:p>
        </p:txBody>
      </p:sp>
      <p:sp>
        <p:nvSpPr>
          <p:cNvPr id="15" name="Titre 14"/>
          <p:cNvSpPr>
            <a:spLocks noGrp="1"/>
          </p:cNvSpPr>
          <p:nvPr>
            <p:ph type="title"/>
          </p:nvPr>
        </p:nvSpPr>
        <p:spPr>
          <a:xfrm>
            <a:off x="2181225" y="2370138"/>
            <a:ext cx="6829425" cy="1306512"/>
          </a:xfrm>
        </p:spPr>
        <p:txBody>
          <a:bodyPr>
            <a:noAutofit/>
          </a:bodyPr>
          <a:lstStyle>
            <a:lvl1pPr>
              <a:defRPr kumimoji="0" lang="fr-BE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</a:lstStyle>
          <a:p>
            <a:pPr lvl="0"/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16" name="Espace réservé du texte 15"/>
          <p:cNvSpPr>
            <a:spLocks noGrp="1"/>
          </p:cNvSpPr>
          <p:nvPr>
            <p:ph type="body" sz="quarter" idx="10"/>
          </p:nvPr>
        </p:nvSpPr>
        <p:spPr>
          <a:xfrm>
            <a:off x="2181225" y="4905375"/>
            <a:ext cx="6781800" cy="457200"/>
          </a:xfrm>
        </p:spPr>
        <p:txBody>
          <a:bodyPr/>
          <a:lstStyle>
            <a:lvl1pPr>
              <a:buNone/>
              <a:defRPr sz="20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11"/>
          </p:nvPr>
        </p:nvSpPr>
        <p:spPr>
          <a:xfrm>
            <a:off x="2181225" y="4495800"/>
            <a:ext cx="6791325" cy="409575"/>
          </a:xfrm>
        </p:spPr>
        <p:txBody>
          <a:bodyPr>
            <a:no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534822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ro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>
            <a:extLst>
              <a:ext uri="{FF2B5EF4-FFF2-40B4-BE49-F238E27FC236}">
                <a16:creationId xmlns:a16="http://schemas.microsoft.com/office/drawing/2014/main" id="{437A9E99-A5FB-1043-B352-39DA87EDCC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85738"/>
            <a:ext cx="17049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">
            <a:extLst>
              <a:ext uri="{FF2B5EF4-FFF2-40B4-BE49-F238E27FC236}">
                <a16:creationId xmlns:a16="http://schemas.microsoft.com/office/drawing/2014/main" id="{D633CA85-4452-3E4B-8095-13069B13B2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75" y="5503863"/>
            <a:ext cx="962025" cy="1154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mage 9" descr="sciences_etudiants_large.jpg">
            <a:extLst>
              <a:ext uri="{FF2B5EF4-FFF2-40B4-BE49-F238E27FC236}">
                <a16:creationId xmlns:a16="http://schemas.microsoft.com/office/drawing/2014/main" id="{1735DADB-985A-7A40-A616-87B0DAA2482B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475" y="519113"/>
            <a:ext cx="6734175" cy="167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C4125121-B7D2-0245-BFC3-ADB82039BB3E}"/>
              </a:ext>
            </a:extLst>
          </p:cNvPr>
          <p:cNvSpPr txBox="1"/>
          <p:nvPr/>
        </p:nvSpPr>
        <p:spPr>
          <a:xfrm>
            <a:off x="2257425" y="447675"/>
            <a:ext cx="4933950" cy="914400"/>
          </a:xfrm>
          <a:prstGeom prst="rect">
            <a:avLst/>
          </a:prstGeom>
          <a:effectLst>
            <a:outerShdw blurRad="50800" dist="38100" dir="2700000" algn="tl" rotWithShape="0">
              <a:prstClr val="black"/>
            </a:outerShdw>
          </a:effectLst>
        </p:spPr>
        <p:txBody>
          <a:bodyPr wrap="none">
            <a:normAutofit/>
          </a:bodyPr>
          <a:lstStyle/>
          <a:p>
            <a:pPr marL="342900" indent="-342900" eaLnBrk="0" hangingPunct="0">
              <a:buFont typeface="Arial" pitchFamily="34" charset="0"/>
              <a:buNone/>
              <a:defRPr/>
            </a:pPr>
            <a:r>
              <a:rPr lang="fr-FR" sz="3600" dirty="0">
                <a:solidFill>
                  <a:schemeClr val="bg1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Institut des Sciences Juridiques</a:t>
            </a:r>
            <a:endParaRPr lang="fr-BE" sz="3600" dirty="0">
              <a:solidFill>
                <a:schemeClr val="bg1"/>
              </a:solidFill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181225" y="3686176"/>
            <a:ext cx="6800850" cy="542924"/>
          </a:xfrm>
        </p:spPr>
        <p:txBody>
          <a:bodyPr>
            <a:noAutofit/>
          </a:bodyPr>
          <a:lstStyle>
            <a:lvl1pPr marL="342900" indent="-342900" algn="l">
              <a:buNone/>
              <a:defRPr kumimoji="0" lang="fr-BE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 style des sous-titres du masque</a:t>
            </a:r>
            <a:endParaRPr lang="fr-BE" dirty="0"/>
          </a:p>
        </p:txBody>
      </p:sp>
      <p:sp>
        <p:nvSpPr>
          <p:cNvPr id="15" name="Titre 14"/>
          <p:cNvSpPr>
            <a:spLocks noGrp="1"/>
          </p:cNvSpPr>
          <p:nvPr>
            <p:ph type="title"/>
          </p:nvPr>
        </p:nvSpPr>
        <p:spPr>
          <a:xfrm>
            <a:off x="2181225" y="2370138"/>
            <a:ext cx="6829425" cy="1306512"/>
          </a:xfrm>
        </p:spPr>
        <p:txBody>
          <a:bodyPr>
            <a:noAutofit/>
          </a:bodyPr>
          <a:lstStyle>
            <a:lvl1pPr>
              <a:defRPr kumimoji="0" lang="fr-BE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</a:lstStyle>
          <a:p>
            <a:pPr lvl="0"/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16" name="Espace réservé du texte 15"/>
          <p:cNvSpPr>
            <a:spLocks noGrp="1"/>
          </p:cNvSpPr>
          <p:nvPr>
            <p:ph type="body" sz="quarter" idx="10"/>
          </p:nvPr>
        </p:nvSpPr>
        <p:spPr>
          <a:xfrm>
            <a:off x="2181225" y="4905375"/>
            <a:ext cx="6781800" cy="457200"/>
          </a:xfrm>
        </p:spPr>
        <p:txBody>
          <a:bodyPr/>
          <a:lstStyle>
            <a:lvl1pPr>
              <a:buNone/>
              <a:defRPr sz="20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11"/>
          </p:nvPr>
        </p:nvSpPr>
        <p:spPr>
          <a:xfrm>
            <a:off x="2181225" y="4495800"/>
            <a:ext cx="6791325" cy="409575"/>
          </a:xfrm>
        </p:spPr>
        <p:txBody>
          <a:bodyPr>
            <a:no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558603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7" descr="shs.jpg">
            <a:extLst>
              <a:ext uri="{FF2B5EF4-FFF2-40B4-BE49-F238E27FC236}">
                <a16:creationId xmlns:a16="http://schemas.microsoft.com/office/drawing/2014/main" id="{179C3950-3974-B943-A3B5-07507179746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475" y="508000"/>
            <a:ext cx="6743700" cy="168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>
            <a:extLst>
              <a:ext uri="{FF2B5EF4-FFF2-40B4-BE49-F238E27FC236}">
                <a16:creationId xmlns:a16="http://schemas.microsoft.com/office/drawing/2014/main" id="{1D53F822-A8A4-E348-B324-6794EB0D4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85738"/>
            <a:ext cx="17049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mage 8" descr="shs.PNG">
            <a:extLst>
              <a:ext uri="{FF2B5EF4-FFF2-40B4-BE49-F238E27FC236}">
                <a16:creationId xmlns:a16="http://schemas.microsoft.com/office/drawing/2014/main" id="{D19703A3-AB31-F146-A92A-2C949C31DC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075" y="5381625"/>
            <a:ext cx="1020763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6979DF39-A6DD-9349-8556-0F09D12594E7}"/>
              </a:ext>
            </a:extLst>
          </p:cNvPr>
          <p:cNvSpPr txBox="1"/>
          <p:nvPr/>
        </p:nvSpPr>
        <p:spPr>
          <a:xfrm>
            <a:off x="2257425" y="447675"/>
            <a:ext cx="4933950" cy="1571625"/>
          </a:xfrm>
          <a:prstGeom prst="rect">
            <a:avLst/>
          </a:prstGeom>
          <a:effectLst>
            <a:outerShdw blurRad="152400" dist="38100" dir="2700000" algn="tl" rotWithShape="0">
              <a:prstClr val="black"/>
            </a:outerShdw>
          </a:effectLst>
        </p:spPr>
        <p:txBody>
          <a:bodyPr wrap="none">
            <a:normAutofit/>
          </a:bodyPr>
          <a:lstStyle/>
          <a:p>
            <a:pPr marL="342900" indent="-342900" eaLnBrk="0" hangingPunct="0">
              <a:buFont typeface="Arial" pitchFamily="34" charset="0"/>
              <a:buNone/>
              <a:defRPr/>
            </a:pPr>
            <a:r>
              <a:rPr lang="fr-FR" sz="3600" dirty="0">
                <a:solidFill>
                  <a:schemeClr val="bg1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Institut des Sciences </a:t>
            </a:r>
          </a:p>
          <a:p>
            <a:pPr marL="342900" indent="-342900" eaLnBrk="0" hangingPunct="0">
              <a:buFont typeface="Arial" pitchFamily="34" charset="0"/>
              <a:buNone/>
              <a:defRPr/>
            </a:pPr>
            <a:r>
              <a:rPr lang="fr-FR" sz="3600" dirty="0">
                <a:solidFill>
                  <a:schemeClr val="bg1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	Humaines et Sociales</a:t>
            </a:r>
            <a:endParaRPr lang="fr-BE" sz="3600" dirty="0">
              <a:solidFill>
                <a:schemeClr val="bg1"/>
              </a:solidFill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181225" y="3686176"/>
            <a:ext cx="6800850" cy="542924"/>
          </a:xfrm>
        </p:spPr>
        <p:txBody>
          <a:bodyPr>
            <a:noAutofit/>
          </a:bodyPr>
          <a:lstStyle>
            <a:lvl1pPr marL="342900" indent="-342900" algn="l">
              <a:buNone/>
              <a:defRPr kumimoji="0" lang="fr-BE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 style des sous-titres du masque</a:t>
            </a:r>
            <a:endParaRPr lang="fr-BE" dirty="0"/>
          </a:p>
        </p:txBody>
      </p:sp>
      <p:sp>
        <p:nvSpPr>
          <p:cNvPr id="15" name="Titre 14"/>
          <p:cNvSpPr>
            <a:spLocks noGrp="1"/>
          </p:cNvSpPr>
          <p:nvPr>
            <p:ph type="title"/>
          </p:nvPr>
        </p:nvSpPr>
        <p:spPr>
          <a:xfrm>
            <a:off x="2181225" y="2370138"/>
            <a:ext cx="6829425" cy="1306512"/>
          </a:xfrm>
        </p:spPr>
        <p:txBody>
          <a:bodyPr>
            <a:noAutofit/>
          </a:bodyPr>
          <a:lstStyle>
            <a:lvl1pPr>
              <a:defRPr kumimoji="0" lang="fr-BE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defRPr>
            </a:lvl1pPr>
          </a:lstStyle>
          <a:p>
            <a:pPr lvl="0"/>
            <a:r>
              <a:rPr lang="fr-FR"/>
              <a:t>Modifiez le style du titre</a:t>
            </a:r>
            <a:endParaRPr lang="fr-BE" dirty="0"/>
          </a:p>
        </p:txBody>
      </p:sp>
      <p:sp>
        <p:nvSpPr>
          <p:cNvPr id="16" name="Espace réservé du texte 15"/>
          <p:cNvSpPr>
            <a:spLocks noGrp="1"/>
          </p:cNvSpPr>
          <p:nvPr>
            <p:ph type="body" sz="quarter" idx="10"/>
          </p:nvPr>
        </p:nvSpPr>
        <p:spPr>
          <a:xfrm>
            <a:off x="2181225" y="4905375"/>
            <a:ext cx="6781800" cy="457200"/>
          </a:xfrm>
        </p:spPr>
        <p:txBody>
          <a:bodyPr/>
          <a:lstStyle>
            <a:lvl1pPr>
              <a:buNone/>
              <a:defRPr sz="20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11"/>
          </p:nvPr>
        </p:nvSpPr>
        <p:spPr>
          <a:xfrm>
            <a:off x="2181225" y="4495800"/>
            <a:ext cx="6791325" cy="409575"/>
          </a:xfrm>
        </p:spPr>
        <p:txBody>
          <a:bodyPr>
            <a:no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941567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Espace réservé du titre 1">
            <a:extLst>
              <a:ext uri="{FF2B5EF4-FFF2-40B4-BE49-F238E27FC236}">
                <a16:creationId xmlns:a16="http://schemas.microsoft.com/office/drawing/2014/main" id="{7D6FA13F-85FA-384F-80C4-E0F13F7D451D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Cliquez pour modifier le style du titre</a:t>
            </a:r>
            <a:endParaRPr lang="fr-BE" altLang="fr-FR"/>
          </a:p>
        </p:txBody>
      </p:sp>
      <p:sp>
        <p:nvSpPr>
          <p:cNvPr id="2051" name="Espace réservé du texte 2">
            <a:extLst>
              <a:ext uri="{FF2B5EF4-FFF2-40B4-BE49-F238E27FC236}">
                <a16:creationId xmlns:a16="http://schemas.microsoft.com/office/drawing/2014/main" id="{EF771CCF-4F64-4747-894D-EB2A085B458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Cliquez pour modifier les styles du texte du masque</a:t>
            </a:r>
          </a:p>
          <a:p>
            <a:pPr lvl="1"/>
            <a:r>
              <a:rPr lang="fr-FR" altLang="fr-FR"/>
              <a:t>Deuxième niveau</a:t>
            </a:r>
          </a:p>
          <a:p>
            <a:pPr lvl="2"/>
            <a:r>
              <a:rPr lang="fr-FR" altLang="fr-FR"/>
              <a:t>Troisième niveau</a:t>
            </a:r>
          </a:p>
          <a:p>
            <a:pPr lvl="3"/>
            <a:r>
              <a:rPr lang="fr-FR" altLang="fr-FR"/>
              <a:t>Quatrième niveau</a:t>
            </a:r>
          </a:p>
          <a:p>
            <a:pPr lvl="4"/>
            <a:r>
              <a:rPr lang="fr-FR" altLang="fr-FR"/>
              <a:t>Cinquième niveau</a:t>
            </a:r>
          </a:p>
        </p:txBody>
      </p:sp>
      <p:pic>
        <p:nvPicPr>
          <p:cNvPr id="2052" name="Picture 2">
            <a:extLst>
              <a:ext uri="{FF2B5EF4-FFF2-40B4-BE49-F238E27FC236}">
                <a16:creationId xmlns:a16="http://schemas.microsoft.com/office/drawing/2014/main" id="{B5A014CA-C3B4-B841-B9D1-EBD19D42B4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" t="20290" r="13968" b="25948"/>
          <a:stretch>
            <a:fillRect/>
          </a:stretch>
        </p:blipFill>
        <p:spPr bwMode="auto">
          <a:xfrm>
            <a:off x="0" y="0"/>
            <a:ext cx="9144000" cy="77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2">
            <a:extLst>
              <a:ext uri="{FF2B5EF4-FFF2-40B4-BE49-F238E27FC236}">
                <a16:creationId xmlns:a16="http://schemas.microsoft.com/office/drawing/2014/main" id="{C518E1B8-43D5-214C-8C10-91592D03D4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" t="20290" r="13968" b="25948"/>
          <a:stretch>
            <a:fillRect/>
          </a:stretch>
        </p:blipFill>
        <p:spPr bwMode="auto">
          <a:xfrm>
            <a:off x="0" y="6780213"/>
            <a:ext cx="9144000" cy="77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750337C-F85C-7442-ABDD-7DAA6D9015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28850" y="6581775"/>
            <a:ext cx="6400800" cy="2762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fr-BE"/>
              <a:t>Prof. Untel     |     Service Untel     (voir pied de page dans le menu Powerpoint)</a:t>
            </a:r>
            <a:endParaRPr lang="fr-BE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7C75164-F648-1B46-A7C1-111D302D98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29650" y="6580188"/>
            <a:ext cx="514350" cy="2778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Calibri" panose="020F0502020204030204" pitchFamily="34" charset="0"/>
              </a:defRPr>
            </a:lvl1pPr>
          </a:lstStyle>
          <a:p>
            <a:fld id="{BC6DFDF1-2F80-A647-9B7B-1EED9E900B62}" type="slidenum">
              <a:rPr lang="fr-BE" altLang="fr-FR"/>
              <a:pPr/>
              <a:t>‹N°›</a:t>
            </a:fld>
            <a:endParaRPr lang="fr-BE" alt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  <p:sldLayoutId id="2147483856" r:id="rId7"/>
    <p:sldLayoutId id="2147483857" r:id="rId8"/>
    <p:sldLayoutId id="2147483858" r:id="rId9"/>
    <p:sldLayoutId id="2147483859" r:id="rId10"/>
    <p:sldLayoutId id="2147483860" r:id="rId11"/>
    <p:sldLayoutId id="2147483861" r:id="rId12"/>
    <p:sldLayoutId id="2147483862" r:id="rId13"/>
    <p:sldLayoutId id="2147483863" r:id="rId14"/>
    <p:sldLayoutId id="2147483864" r:id="rId15"/>
    <p:sldLayoutId id="2147483865" r:id="rId16"/>
    <p:sldLayoutId id="2147483866" r:id="rId17"/>
    <p:sldLayoutId id="2147483867" r:id="rId18"/>
    <p:sldLayoutId id="2147483868" r:id="rId19"/>
    <p:sldLayoutId id="2147483869" r:id="rId20"/>
  </p:sldLayoutIdLst>
  <p:hf hd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lang="fr-BE" sz="4400" b="1" kern="1200" dirty="0">
          <a:solidFill>
            <a:schemeClr val="accent2"/>
          </a:solidFill>
          <a:latin typeface="Calibri" pitchFamily="34" charset="0"/>
          <a:ea typeface="+mj-ea"/>
          <a:cs typeface="Arial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accent2"/>
          </a:solidFill>
          <a:latin typeface="Calibri" pitchFamily="34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accent2"/>
          </a:solidFill>
          <a:latin typeface="Calibri" pitchFamily="34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accent2"/>
          </a:solidFill>
          <a:latin typeface="Calibri" pitchFamily="34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accent2"/>
          </a:solidFill>
          <a:latin typeface="Calibri" pitchFamily="34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C44C4C"/>
          </a:solidFill>
          <a:latin typeface="Calibri" pitchFamily="34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C44C4C"/>
          </a:solidFill>
          <a:latin typeface="Calibri" pitchFamily="34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C44C4C"/>
          </a:solidFill>
          <a:latin typeface="Calibri" pitchFamily="34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C44C4C"/>
          </a:solidFill>
          <a:latin typeface="Calibri" pitchFamily="34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lang="fr-FR" sz="3200" kern="1200" dirty="0">
          <a:solidFill>
            <a:srgbClr val="808080"/>
          </a:solidFill>
          <a:latin typeface="Calibri" pitchFamily="34" charset="0"/>
          <a:ea typeface="+mn-ea"/>
          <a:cs typeface="Times New Roman" pitchFamily="18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lang="fr-FR" sz="2400" kern="1200" dirty="0">
          <a:solidFill>
            <a:schemeClr val="tx1"/>
          </a:solidFill>
          <a:latin typeface="Calibri" pitchFamily="34" charset="0"/>
          <a:ea typeface="+mn-ea"/>
          <a:cs typeface="Arial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lang="fr-FR" sz="2000" kern="1200" dirty="0">
          <a:solidFill>
            <a:schemeClr val="tx1"/>
          </a:solidFill>
          <a:latin typeface="Calibri" pitchFamily="34" charset="0"/>
          <a:ea typeface="+mn-ea"/>
          <a:cs typeface="Arial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lang="fr-BE" sz="2000" kern="1200" dirty="0">
          <a:solidFill>
            <a:schemeClr val="tx1"/>
          </a:solidFill>
          <a:latin typeface="+mn-lt"/>
          <a:ea typeface="+mn-ea"/>
          <a:cs typeface="Arial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lang="fr-BE" kern="1200" dirty="0">
          <a:solidFill>
            <a:schemeClr val="tx1"/>
          </a:solidFill>
          <a:latin typeface="+mn-lt"/>
          <a:ea typeface="+mn-ea"/>
          <a:cs typeface="Arial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ous-titre 1">
            <a:extLst>
              <a:ext uri="{FF2B5EF4-FFF2-40B4-BE49-F238E27FC236}">
                <a16:creationId xmlns:a16="http://schemas.microsoft.com/office/drawing/2014/main" id="{8F2C5CC3-FA24-5244-8DE9-5D59B8F763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91644" y="3676650"/>
            <a:ext cx="7988653" cy="542925"/>
          </a:xfrm>
        </p:spPr>
        <p:txBody>
          <a:bodyPr/>
          <a:lstStyle/>
          <a:p>
            <a:r>
              <a:rPr lang="fr-FR" altLang="fr-FR" sz="2400" dirty="0">
                <a:cs typeface="Calibri" panose="020F0502020204030204" pitchFamily="34" charset="0"/>
              </a:rPr>
              <a:t>MA1 Project – Hardware/Software</a:t>
            </a:r>
            <a:endParaRPr altLang="fr-FR" sz="2400" dirty="0">
              <a:cs typeface="Calibri" panose="020F0502020204030204" pitchFamily="34" charset="0"/>
            </a:endParaRPr>
          </a:p>
        </p:txBody>
      </p:sp>
      <p:sp>
        <p:nvSpPr>
          <p:cNvPr id="23555" name="Titre 2">
            <a:extLst>
              <a:ext uri="{FF2B5EF4-FFF2-40B4-BE49-F238E27FC236}">
                <a16:creationId xmlns:a16="http://schemas.microsoft.com/office/drawing/2014/main" id="{60A274CA-5EC4-E244-9D52-041FAB86F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fr-FR" altLang="fr-FR" dirty="0"/>
              <a:t>Smart Traffic Lights</a:t>
            </a:r>
            <a:endParaRPr altLang="fr-FR" dirty="0"/>
          </a:p>
        </p:txBody>
      </p:sp>
      <p:sp>
        <p:nvSpPr>
          <p:cNvPr id="23557" name="Espace réservé du texte 4">
            <a:extLst>
              <a:ext uri="{FF2B5EF4-FFF2-40B4-BE49-F238E27FC236}">
                <a16:creationId xmlns:a16="http://schemas.microsoft.com/office/drawing/2014/main" id="{7F89EED9-F7FC-714E-800F-1A15DF04A5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291644" y="4568118"/>
            <a:ext cx="6791325" cy="409575"/>
          </a:xfrm>
        </p:spPr>
        <p:txBody>
          <a:bodyPr/>
          <a:lstStyle/>
          <a:p>
            <a:pPr marL="0" indent="0"/>
            <a:r>
              <a:rPr lang="fr-FR" altLang="fr-FR" dirty="0"/>
              <a:t>FLAMENT Dorian – NGUYEN </a:t>
            </a:r>
            <a:r>
              <a:rPr lang="fr-FR" altLang="fr-FR" dirty="0" err="1"/>
              <a:t>Thuy</a:t>
            </a:r>
            <a:r>
              <a:rPr lang="fr-FR" altLang="fr-FR" dirty="0"/>
              <a:t> </a:t>
            </a:r>
            <a:r>
              <a:rPr lang="fr-FR" altLang="fr-FR" dirty="0" err="1"/>
              <a:t>hai</a:t>
            </a:r>
            <a:endParaRPr lang="fr-BE" altLang="fr-FR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CA3BFD2C-3458-DA43-9D63-6A84322B6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Links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EC347EE-DB76-7C43-82E3-2FFCBA720F4C}"/>
              </a:ext>
            </a:extLst>
          </p:cNvPr>
          <p:cNvSpPr txBox="1"/>
          <p:nvPr/>
        </p:nvSpPr>
        <p:spPr>
          <a:xfrm>
            <a:off x="1603022" y="170462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>
            <a:normAutofit fontScale="25000" lnSpcReduction="20000"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6421C58-AB70-7C45-92F5-EF99D3D6A485}"/>
              </a:ext>
            </a:extLst>
          </p:cNvPr>
          <p:cNvSpPr txBox="1"/>
          <p:nvPr/>
        </p:nvSpPr>
        <p:spPr>
          <a:xfrm>
            <a:off x="846667" y="1648178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>
            <a:normAutofit fontScale="25000" lnSpcReduction="20000"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303E39F-7944-364A-9F45-02A6AC15E838}"/>
              </a:ext>
            </a:extLst>
          </p:cNvPr>
          <p:cNvSpPr txBox="1"/>
          <p:nvPr/>
        </p:nvSpPr>
        <p:spPr>
          <a:xfrm>
            <a:off x="575733" y="1417638"/>
            <a:ext cx="8111067" cy="4938006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fr-FR" sz="2800" b="0" u="sng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Link to the original tutorial :</a:t>
            </a:r>
            <a:r>
              <a:rPr kumimoji="0" lang="fr-FR" sz="2800" b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 </a:t>
            </a: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lang="fr-FR" sz="2800" dirty="0">
              <a:solidFill>
                <a:srgbClr val="808080"/>
              </a:solidFill>
              <a:latin typeface="Calibri" pitchFamily="34" charset="0"/>
              <a:ea typeface="Calibri" pitchFamily="34" charset="0"/>
              <a:cs typeface="Times New Roman" pitchFamily="18" charset="0"/>
            </a:endParaRPr>
          </a:p>
          <a:p>
            <a:pPr marL="342900" marR="0" indent="-34290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fr-FR" sz="2800" b="1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Smart Traffic Light </a:t>
            </a: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lang="fr-BE" sz="2800" dirty="0">
                <a:solidFill>
                  <a:srgbClr val="808080"/>
                </a:solidFill>
                <a:latin typeface="Calibri" pitchFamily="34" charset="0"/>
                <a:cs typeface="Times New Roman" pitchFamily="18" charset="0"/>
              </a:rPr>
              <a:t>TRAFFIC PATTERN ANALYZER USING LIVE OBJECT DETECTION</a:t>
            </a: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  <a:p>
            <a:pPr marL="342900" indent="-342900" eaLnBrk="0" hangingPunct="0"/>
            <a:r>
              <a:rPr lang="fr-FR" sz="2400" i="1" dirty="0">
                <a:solidFill>
                  <a:srgbClr val="808080"/>
                </a:solidFill>
                <a:latin typeface="Calibri" pitchFamily="34" charset="0"/>
                <a:cs typeface="Times New Roman" pitchFamily="18" charset="0"/>
              </a:rPr>
              <a:t>http://</a:t>
            </a:r>
            <a:r>
              <a:rPr lang="fr-FR" sz="2400" i="1" dirty="0" err="1">
                <a:solidFill>
                  <a:srgbClr val="808080"/>
                </a:solidFill>
                <a:latin typeface="Calibri" pitchFamily="34" charset="0"/>
                <a:cs typeface="Times New Roman" pitchFamily="18" charset="0"/>
              </a:rPr>
              <a:t>www.instructables.com</a:t>
            </a:r>
            <a:r>
              <a:rPr lang="fr-FR" sz="2400" i="1" dirty="0">
                <a:solidFill>
                  <a:srgbClr val="808080"/>
                </a:solidFill>
                <a:latin typeface="Calibri" pitchFamily="34" charset="0"/>
                <a:cs typeface="Times New Roman" pitchFamily="18" charset="0"/>
              </a:rPr>
              <a:t>/id/Smart-Traffic-Light/</a:t>
            </a: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lang="fr-FR" sz="2800" u="sng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Link to </a:t>
            </a:r>
            <a:r>
              <a:rPr lang="fr-FR" sz="2800" u="sng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our</a:t>
            </a:r>
            <a:r>
              <a:rPr lang="fr-FR" sz="2800" u="sng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 GitHub :</a:t>
            </a:r>
          </a:p>
          <a:p>
            <a:pPr marL="342900" indent="-342900" eaLnBrk="0" hangingPunct="0"/>
            <a:r>
              <a:rPr lang="fr-FR" sz="2400" i="1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https://</a:t>
            </a:r>
            <a:r>
              <a:rPr lang="fr-FR" sz="2400" i="1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github.com</a:t>
            </a:r>
            <a:r>
              <a:rPr lang="fr-FR" sz="2400" i="1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/Twitwi96/Smart-traffic-light-2</a:t>
            </a:r>
            <a:endParaRPr kumimoji="0" lang="fr-FR" sz="2400" b="0" i="1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056E474-3DBB-8242-BD65-5B77556133B9}"/>
              </a:ext>
            </a:extLst>
          </p:cNvPr>
          <p:cNvSpPr txBox="1"/>
          <p:nvPr/>
        </p:nvSpPr>
        <p:spPr>
          <a:xfrm>
            <a:off x="1038578" y="2957689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>
            <a:normAutofit fontScale="25000" lnSpcReduction="20000"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562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CA3BFD2C-3458-DA43-9D63-6A84322B6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Links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EC347EE-DB76-7C43-82E3-2FFCBA720F4C}"/>
              </a:ext>
            </a:extLst>
          </p:cNvPr>
          <p:cNvSpPr txBox="1"/>
          <p:nvPr/>
        </p:nvSpPr>
        <p:spPr>
          <a:xfrm>
            <a:off x="1603022" y="170462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>
            <a:normAutofit fontScale="25000" lnSpcReduction="20000"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6421C58-AB70-7C45-92F5-EF99D3D6A485}"/>
              </a:ext>
            </a:extLst>
          </p:cNvPr>
          <p:cNvSpPr txBox="1"/>
          <p:nvPr/>
        </p:nvSpPr>
        <p:spPr>
          <a:xfrm>
            <a:off x="846667" y="1648178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>
            <a:normAutofit fontScale="25000" lnSpcReduction="20000"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303E39F-7944-364A-9F45-02A6AC15E838}"/>
              </a:ext>
            </a:extLst>
          </p:cNvPr>
          <p:cNvSpPr txBox="1"/>
          <p:nvPr/>
        </p:nvSpPr>
        <p:spPr>
          <a:xfrm>
            <a:off x="575733" y="1417638"/>
            <a:ext cx="8111067" cy="4938006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fr-FR" sz="2800" b="0" u="sng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Link to the </a:t>
            </a:r>
            <a:r>
              <a:rPr kumimoji="0" lang="fr-FR" sz="2800" b="0" u="sng" strike="noStrike" kern="1200" cap="none" spc="0" normalizeH="0" baseline="0" noProof="0" dirty="0" err="1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presentation</a:t>
            </a:r>
            <a:r>
              <a:rPr kumimoji="0" lang="fr-FR" sz="2800" b="0" u="sng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 </a:t>
            </a:r>
            <a:r>
              <a:rPr kumimoji="0" lang="fr-FR" sz="2800" b="0" u="sng" strike="noStrike" kern="1200" cap="none" spc="0" normalizeH="0" baseline="0" noProof="0" dirty="0" err="1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video</a:t>
            </a:r>
            <a:r>
              <a:rPr kumimoji="0" lang="fr-FR" sz="2800" b="0" u="sng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:</a:t>
            </a:r>
            <a:r>
              <a:rPr kumimoji="0" lang="fr-FR" sz="2800" b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 </a:t>
            </a: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lang="fr-FR" sz="2800" dirty="0">
              <a:solidFill>
                <a:srgbClr val="808080"/>
              </a:solidFill>
              <a:latin typeface="Calibri" pitchFamily="34" charset="0"/>
              <a:ea typeface="Calibri" pitchFamily="34" charset="0"/>
              <a:cs typeface="Times New Roman" pitchFamily="18" charset="0"/>
            </a:endParaRP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  <a:p>
            <a:pPr marL="342900" indent="-342900" eaLnBrk="0" hangingPunct="0"/>
            <a:r>
              <a:rPr lang="fr-FR" sz="2400" i="1" dirty="0">
                <a:solidFill>
                  <a:srgbClr val="808080"/>
                </a:solidFill>
                <a:latin typeface="Calibri" pitchFamily="34" charset="0"/>
                <a:cs typeface="Times New Roman" pitchFamily="18" charset="0"/>
              </a:rPr>
              <a:t>https://</a:t>
            </a:r>
            <a:r>
              <a:rPr lang="fr-FR" sz="2400" i="1" dirty="0" err="1">
                <a:solidFill>
                  <a:srgbClr val="808080"/>
                </a:solidFill>
                <a:latin typeface="Calibri" pitchFamily="34" charset="0"/>
                <a:cs typeface="Times New Roman" pitchFamily="18" charset="0"/>
              </a:rPr>
              <a:t>www.youtube.com</a:t>
            </a:r>
            <a:r>
              <a:rPr lang="fr-FR" sz="2400" i="1" dirty="0">
                <a:solidFill>
                  <a:srgbClr val="808080"/>
                </a:solidFill>
                <a:latin typeface="Calibri" pitchFamily="34" charset="0"/>
                <a:cs typeface="Times New Roman" pitchFamily="18" charset="0"/>
              </a:rPr>
              <a:t>/</a:t>
            </a:r>
            <a:r>
              <a:rPr lang="fr-FR" sz="2400" i="1" dirty="0" err="1">
                <a:solidFill>
                  <a:srgbClr val="808080"/>
                </a:solidFill>
                <a:latin typeface="Calibri" pitchFamily="34" charset="0"/>
                <a:cs typeface="Times New Roman" pitchFamily="18" charset="0"/>
              </a:rPr>
              <a:t>watch?v</a:t>
            </a:r>
            <a:r>
              <a:rPr lang="fr-FR" sz="2400" i="1" dirty="0">
                <a:solidFill>
                  <a:srgbClr val="808080"/>
                </a:solidFill>
                <a:latin typeface="Calibri" pitchFamily="34" charset="0"/>
                <a:cs typeface="Times New Roman" pitchFamily="18" charset="0"/>
              </a:rPr>
              <a:t>=Fwua8g3W6qo&amp;feature=</a:t>
            </a:r>
            <a:r>
              <a:rPr lang="fr-FR" sz="2400" i="1" dirty="0" err="1">
                <a:solidFill>
                  <a:srgbClr val="808080"/>
                </a:solidFill>
                <a:latin typeface="Calibri" pitchFamily="34" charset="0"/>
                <a:cs typeface="Times New Roman" pitchFamily="18" charset="0"/>
              </a:rPr>
              <a:t>youtu.be</a:t>
            </a:r>
            <a:endParaRPr lang="fr-FR" sz="2400" i="1" dirty="0">
              <a:solidFill>
                <a:srgbClr val="808080"/>
              </a:solidFill>
              <a:latin typeface="Calibri" pitchFamily="34" charset="0"/>
              <a:cs typeface="Times New Roman" pitchFamily="18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056E474-3DBB-8242-BD65-5B77556133B9}"/>
              </a:ext>
            </a:extLst>
          </p:cNvPr>
          <p:cNvSpPr txBox="1"/>
          <p:nvPr/>
        </p:nvSpPr>
        <p:spPr>
          <a:xfrm>
            <a:off x="1038578" y="2957689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>
            <a:normAutofit fontScale="25000" lnSpcReduction="20000"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1771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Titre 2">
            <a:extLst>
              <a:ext uri="{FF2B5EF4-FFF2-40B4-BE49-F238E27FC236}">
                <a16:creationId xmlns:a16="http://schemas.microsoft.com/office/drawing/2014/main" id="{4F7855F2-D9B4-EA4B-B762-0F6D2C244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altLang="fr-FR" dirty="0"/>
              <a:t>Components of </a:t>
            </a:r>
            <a:r>
              <a:rPr lang="fr-FR" altLang="fr-FR" dirty="0" err="1"/>
              <a:t>our</a:t>
            </a:r>
            <a:r>
              <a:rPr lang="fr-FR" altLang="fr-FR" dirty="0"/>
              <a:t> </a:t>
            </a:r>
            <a:r>
              <a:rPr lang="fr-FR" altLang="fr-FR" dirty="0" err="1"/>
              <a:t>project</a:t>
            </a:r>
            <a:endParaRPr altLang="fr-FR" dirty="0"/>
          </a:p>
        </p:txBody>
      </p:sp>
      <p:sp>
        <p:nvSpPr>
          <p:cNvPr id="34820" name="Espace réservé du numéro de diapositive 3">
            <a:extLst>
              <a:ext uri="{FF2B5EF4-FFF2-40B4-BE49-F238E27FC236}">
                <a16:creationId xmlns:a16="http://schemas.microsoft.com/office/drawing/2014/main" id="{424AA2A5-CA05-6D44-8ADD-8E903FEF785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AA8EEAE-3C42-CE41-8F93-5F70CD1C0F1E}" type="slidenum">
              <a:rPr lang="fr-BE" altLang="fr-FR">
                <a:latin typeface="Calibri" panose="020F0502020204030204" pitchFamily="34" charset="0"/>
              </a:rPr>
              <a:pPr eaLnBrk="1" hangingPunct="1"/>
              <a:t>2</a:t>
            </a:fld>
            <a:endParaRPr lang="fr-BE" altLang="fr-FR">
              <a:latin typeface="Calibri" panose="020F0502020204030204" pitchFamily="34" charset="0"/>
            </a:endParaRPr>
          </a:p>
        </p:txBody>
      </p:sp>
      <p:sp>
        <p:nvSpPr>
          <p:cNvPr id="34821" name="Espace réservé du pied de page 4">
            <a:extLst>
              <a:ext uri="{FF2B5EF4-FFF2-40B4-BE49-F238E27FC236}">
                <a16:creationId xmlns:a16="http://schemas.microsoft.com/office/drawing/2014/main" id="{871A1E7F-47F9-AB4D-A285-1282AC50AF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fr-BE" dirty="0"/>
              <a:t>FLAMENT Dorian – NGUYEN </a:t>
            </a:r>
            <a:r>
              <a:rPr lang="fr-BE" dirty="0" err="1"/>
              <a:t>Thuy</a:t>
            </a:r>
            <a:r>
              <a:rPr lang="fr-BE" dirty="0"/>
              <a:t> </a:t>
            </a:r>
            <a:r>
              <a:rPr lang="fr-BE" dirty="0" err="1"/>
              <a:t>hai</a:t>
            </a:r>
            <a:r>
              <a:rPr lang="fr-BE" dirty="0"/>
              <a:t>           |     Smart Traffic Lights – MA1 Project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6142381-8389-6D4D-98CF-B4016541A6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800" y="1417638"/>
            <a:ext cx="3226433" cy="430191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36D50C3D-D3CE-FB4C-BC7F-1AF352D50E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33" y="1304748"/>
            <a:ext cx="3226433" cy="430191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08EE73E-7ECD-D040-9BBC-F71BE286C7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956" y="3326803"/>
            <a:ext cx="3764088" cy="2823066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637A8023-3097-0B4B-B479-6E3467820CB5}"/>
              </a:ext>
            </a:extLst>
          </p:cNvPr>
          <p:cNvSpPr txBox="1"/>
          <p:nvPr/>
        </p:nvSpPr>
        <p:spPr>
          <a:xfrm>
            <a:off x="3017520" y="-203200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>
            <a:normAutofit fontScale="25000" lnSpcReduction="20000"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B7281EA-1428-C349-9879-78E16AB8855A}"/>
              </a:ext>
            </a:extLst>
          </p:cNvPr>
          <p:cNvSpPr txBox="1"/>
          <p:nvPr/>
        </p:nvSpPr>
        <p:spPr>
          <a:xfrm>
            <a:off x="903111" y="1501422"/>
            <a:ext cx="2630311" cy="643467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fr-FR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Webcam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C67DFC30-5DC3-A04E-9CDF-E9A2DA97B829}"/>
              </a:ext>
            </a:extLst>
          </p:cNvPr>
          <p:cNvSpPr txBox="1"/>
          <p:nvPr/>
        </p:nvSpPr>
        <p:spPr>
          <a:xfrm>
            <a:off x="5618800" y="1680727"/>
            <a:ext cx="3042744" cy="643467"/>
          </a:xfrm>
          <a:prstGeom prst="rect">
            <a:avLst/>
          </a:prstGeom>
        </p:spPr>
        <p:txBody>
          <a:bodyPr vert="horz" wrap="square" lIns="91440" tIns="45720" rIns="91440" bIns="45720" rtlCol="0">
            <a:normAutofit fontScale="77500" lnSpcReduction="20000"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fr-FR" sz="2800" b="1" i="0" u="none" strike="noStrike" kern="1200" cap="none" spc="0" normalizeH="0" baseline="0" noProof="0" dirty="0">
                <a:ln>
                  <a:solidFill>
                    <a:srgbClr val="FF0000"/>
                  </a:solidFill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Traffic Lights </a:t>
            </a:r>
            <a:r>
              <a:rPr kumimoji="0" lang="fr-FR" sz="2800" b="1" i="0" u="none" strike="noStrike" kern="1200" cap="none" spc="0" normalizeH="0" baseline="0" noProof="0" dirty="0" err="1">
                <a:ln>
                  <a:solidFill>
                    <a:srgbClr val="FF0000"/>
                  </a:solidFill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with</a:t>
            </a:r>
            <a:r>
              <a:rPr kumimoji="0" lang="fr-FR" sz="2800" b="1" i="0" u="none" strike="noStrike" kern="1200" cap="none" spc="0" normalizeH="0" baseline="0" noProof="0" dirty="0">
                <a:ln>
                  <a:solidFill>
                    <a:srgbClr val="FF0000"/>
                  </a:solidFill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 </a:t>
            </a:r>
            <a:r>
              <a:rPr kumimoji="0" lang="fr-FR" sz="2800" b="1" i="0" u="none" strike="noStrike" kern="1200" cap="none" spc="0" normalizeH="0" baseline="0" noProof="0" dirty="0" err="1">
                <a:ln>
                  <a:solidFill>
                    <a:srgbClr val="FF0000"/>
                  </a:solidFill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LEDs</a:t>
            </a:r>
            <a:endParaRPr kumimoji="0" lang="fr-FR" sz="2800" b="1" i="0" u="none" strike="noStrike" kern="1200" cap="none" spc="0" normalizeH="0" baseline="0" noProof="0" dirty="0">
              <a:ln>
                <a:solidFill>
                  <a:srgbClr val="FF0000"/>
                </a:solidFill>
              </a:ln>
              <a:solidFill>
                <a:srgbClr val="FFFF0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35EDE31D-B90E-734E-B715-7CD2D9E3A803}"/>
              </a:ext>
            </a:extLst>
          </p:cNvPr>
          <p:cNvSpPr txBox="1"/>
          <p:nvPr/>
        </p:nvSpPr>
        <p:spPr>
          <a:xfrm>
            <a:off x="3256844" y="3474974"/>
            <a:ext cx="2630311" cy="643467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fr-FR" sz="2800" b="0" i="0" u="none" strike="noStrike" kern="1200" cap="none" spc="0" normalizeH="0" baseline="0" noProof="0" dirty="0" err="1">
                <a:ln>
                  <a:solidFill>
                    <a:srgbClr val="FF0000"/>
                  </a:solidFill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Raspberry</a:t>
            </a:r>
            <a:r>
              <a:rPr kumimoji="0" lang="fr-FR" sz="2800" b="0" i="0" u="none" strike="noStrike" kern="1200" cap="none" spc="0" normalizeH="0" baseline="0" noProof="0" dirty="0">
                <a:ln>
                  <a:solidFill>
                    <a:srgbClr val="FF0000"/>
                  </a:solidFill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 PI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Titre 2">
            <a:extLst>
              <a:ext uri="{FF2B5EF4-FFF2-40B4-BE49-F238E27FC236}">
                <a16:creationId xmlns:a16="http://schemas.microsoft.com/office/drawing/2014/main" id="{4F7855F2-D9B4-EA4B-B762-0F6D2C244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altLang="fr-FR" dirty="0"/>
              <a:t>Global </a:t>
            </a:r>
            <a:r>
              <a:rPr lang="fr-FR" altLang="fr-FR" dirty="0" err="1"/>
              <a:t>view</a:t>
            </a:r>
            <a:r>
              <a:rPr lang="fr-FR" altLang="fr-FR" dirty="0"/>
              <a:t> of </a:t>
            </a:r>
            <a:r>
              <a:rPr lang="fr-FR" altLang="fr-FR" dirty="0" err="1"/>
              <a:t>our</a:t>
            </a:r>
            <a:r>
              <a:rPr lang="fr-FR" altLang="fr-FR" dirty="0"/>
              <a:t> </a:t>
            </a:r>
            <a:r>
              <a:rPr lang="fr-FR" altLang="fr-FR" dirty="0" err="1"/>
              <a:t>project</a:t>
            </a:r>
            <a:endParaRPr altLang="fr-FR" dirty="0"/>
          </a:p>
        </p:txBody>
      </p:sp>
      <p:sp>
        <p:nvSpPr>
          <p:cNvPr id="34820" name="Espace réservé du numéro de diapositive 3">
            <a:extLst>
              <a:ext uri="{FF2B5EF4-FFF2-40B4-BE49-F238E27FC236}">
                <a16:creationId xmlns:a16="http://schemas.microsoft.com/office/drawing/2014/main" id="{424AA2A5-CA05-6D44-8ADD-8E903FEF785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AA8EEAE-3C42-CE41-8F93-5F70CD1C0F1E}" type="slidenum">
              <a:rPr lang="fr-BE" altLang="fr-FR">
                <a:latin typeface="Calibri" panose="020F0502020204030204" pitchFamily="34" charset="0"/>
              </a:rPr>
              <a:pPr eaLnBrk="1" hangingPunct="1"/>
              <a:t>3</a:t>
            </a:fld>
            <a:endParaRPr lang="fr-BE" altLang="fr-FR">
              <a:latin typeface="Calibri" panose="020F0502020204030204" pitchFamily="34" charset="0"/>
            </a:endParaRPr>
          </a:p>
        </p:txBody>
      </p:sp>
      <p:sp>
        <p:nvSpPr>
          <p:cNvPr id="34821" name="Espace réservé du pied de page 4">
            <a:extLst>
              <a:ext uri="{FF2B5EF4-FFF2-40B4-BE49-F238E27FC236}">
                <a16:creationId xmlns:a16="http://schemas.microsoft.com/office/drawing/2014/main" id="{871A1E7F-47F9-AB4D-A285-1282AC50AF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fr-BE" dirty="0"/>
              <a:t>FLAMENT Dorian – NGUYEN </a:t>
            </a:r>
            <a:r>
              <a:rPr lang="fr-BE" dirty="0" err="1"/>
              <a:t>Thuy</a:t>
            </a:r>
            <a:r>
              <a:rPr lang="fr-BE" dirty="0"/>
              <a:t> </a:t>
            </a:r>
            <a:r>
              <a:rPr lang="fr-BE" dirty="0" err="1"/>
              <a:t>hai</a:t>
            </a:r>
            <a:r>
              <a:rPr lang="fr-BE" dirty="0"/>
              <a:t>           |     Smart Traffic Lights – MA1 Project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B084BEAE-59E5-EB47-88E9-43CB215A76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01" y="2006795"/>
            <a:ext cx="4543938" cy="3407954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D53C235-2927-9941-84B3-A5D285420F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228" y="1299262"/>
            <a:ext cx="3520017" cy="4693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236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0" name="Espace réservé du numéro de diapositive 3">
            <a:extLst>
              <a:ext uri="{FF2B5EF4-FFF2-40B4-BE49-F238E27FC236}">
                <a16:creationId xmlns:a16="http://schemas.microsoft.com/office/drawing/2014/main" id="{424AA2A5-CA05-6D44-8ADD-8E903FEF785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AA8EEAE-3C42-CE41-8F93-5F70CD1C0F1E}" type="slidenum">
              <a:rPr lang="fr-BE" altLang="fr-FR">
                <a:latin typeface="Calibri" panose="020F0502020204030204" pitchFamily="34" charset="0"/>
              </a:rPr>
              <a:pPr eaLnBrk="1" hangingPunct="1"/>
              <a:t>4</a:t>
            </a:fld>
            <a:endParaRPr lang="fr-BE" altLang="fr-FR">
              <a:latin typeface="Calibri" panose="020F0502020204030204" pitchFamily="34" charset="0"/>
            </a:endParaRPr>
          </a:p>
        </p:txBody>
      </p:sp>
      <p:sp>
        <p:nvSpPr>
          <p:cNvPr id="34821" name="Espace réservé du pied de page 4">
            <a:extLst>
              <a:ext uri="{FF2B5EF4-FFF2-40B4-BE49-F238E27FC236}">
                <a16:creationId xmlns:a16="http://schemas.microsoft.com/office/drawing/2014/main" id="{871A1E7F-47F9-AB4D-A285-1282AC50AF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fr-BE" dirty="0"/>
              <a:t>FLAMENT Dorian – NGUYEN </a:t>
            </a:r>
            <a:r>
              <a:rPr lang="fr-BE" dirty="0" err="1"/>
              <a:t>Thuy</a:t>
            </a:r>
            <a:r>
              <a:rPr lang="fr-BE" dirty="0"/>
              <a:t> </a:t>
            </a:r>
            <a:r>
              <a:rPr lang="fr-BE" dirty="0" err="1"/>
              <a:t>hai</a:t>
            </a:r>
            <a:r>
              <a:rPr lang="fr-BE" dirty="0"/>
              <a:t>           |     Smart Traffic Lights – MA1 Project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2BCE83CE-913B-2245-A048-4F4DB5688A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376" y="1295753"/>
            <a:ext cx="5947312" cy="4460484"/>
          </a:xfrm>
          <a:prstGeom prst="rect">
            <a:avLst/>
          </a:prstGeom>
        </p:spPr>
      </p:pic>
      <p:sp>
        <p:nvSpPr>
          <p:cNvPr id="12" name="Titre 2">
            <a:extLst>
              <a:ext uri="{FF2B5EF4-FFF2-40B4-BE49-F238E27FC236}">
                <a16:creationId xmlns:a16="http://schemas.microsoft.com/office/drawing/2014/main" id="{971E7655-88FF-604F-8A77-C6F7F4889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fr-FR" altLang="fr-FR" dirty="0"/>
              <a:t>Global </a:t>
            </a:r>
            <a:r>
              <a:rPr lang="fr-FR" altLang="fr-FR" dirty="0" err="1"/>
              <a:t>view</a:t>
            </a:r>
            <a:r>
              <a:rPr lang="fr-FR" altLang="fr-FR" dirty="0"/>
              <a:t> of </a:t>
            </a:r>
            <a:r>
              <a:rPr lang="fr-FR" altLang="fr-FR" dirty="0" err="1"/>
              <a:t>our</a:t>
            </a:r>
            <a:r>
              <a:rPr lang="fr-FR" altLang="fr-FR" dirty="0"/>
              <a:t> </a:t>
            </a:r>
            <a:r>
              <a:rPr lang="fr-FR" altLang="fr-FR" dirty="0" err="1"/>
              <a:t>project</a:t>
            </a:r>
            <a:endParaRPr altLang="fr-FR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85A78241-7D22-3145-9DED-F49E263E7FEE}"/>
              </a:ext>
            </a:extLst>
          </p:cNvPr>
          <p:cNvSpPr/>
          <p:nvPr/>
        </p:nvSpPr>
        <p:spPr>
          <a:xfrm>
            <a:off x="4391378" y="1614311"/>
            <a:ext cx="711200" cy="462845"/>
          </a:xfrm>
          <a:prstGeom prst="ellipse">
            <a:avLst/>
          </a:prstGeom>
          <a:noFill/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F6AE5757-A2D6-C74D-9529-944B4DEED048}"/>
              </a:ext>
            </a:extLst>
          </p:cNvPr>
          <p:cNvSpPr/>
          <p:nvPr/>
        </p:nvSpPr>
        <p:spPr>
          <a:xfrm>
            <a:off x="5604933" y="3063150"/>
            <a:ext cx="711200" cy="462845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96858E0-9888-B84C-9677-3313B6273510}"/>
              </a:ext>
            </a:extLst>
          </p:cNvPr>
          <p:cNvSpPr txBox="1"/>
          <p:nvPr/>
        </p:nvSpPr>
        <p:spPr>
          <a:xfrm>
            <a:off x="5102578" y="1690757"/>
            <a:ext cx="1468261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fr-FR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Webcam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B75A0D37-72EF-104C-AA53-746BA1E5BD99}"/>
              </a:ext>
            </a:extLst>
          </p:cNvPr>
          <p:cNvSpPr txBox="1"/>
          <p:nvPr/>
        </p:nvSpPr>
        <p:spPr>
          <a:xfrm>
            <a:off x="5429250" y="3525995"/>
            <a:ext cx="1468261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fr-FR" sz="28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Traffic Lights</a:t>
            </a:r>
          </a:p>
        </p:txBody>
      </p:sp>
    </p:spTree>
    <p:extLst>
      <p:ext uri="{BB962C8B-B14F-4D97-AF65-F5344CB8AC3E}">
        <p14:creationId xmlns:p14="http://schemas.microsoft.com/office/powerpoint/2010/main" val="2181538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Titre 2">
            <a:extLst>
              <a:ext uri="{FF2B5EF4-FFF2-40B4-BE49-F238E27FC236}">
                <a16:creationId xmlns:a16="http://schemas.microsoft.com/office/drawing/2014/main" id="{4F7855F2-D9B4-EA4B-B762-0F6D2C244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altLang="fr-FR" dirty="0" err="1"/>
              <a:t>Detection</a:t>
            </a:r>
            <a:r>
              <a:rPr lang="fr-FR" altLang="fr-FR" dirty="0"/>
              <a:t> of cars</a:t>
            </a:r>
            <a:endParaRPr altLang="fr-FR" dirty="0"/>
          </a:p>
        </p:txBody>
      </p:sp>
      <p:sp>
        <p:nvSpPr>
          <p:cNvPr id="34820" name="Espace réservé du numéro de diapositive 3">
            <a:extLst>
              <a:ext uri="{FF2B5EF4-FFF2-40B4-BE49-F238E27FC236}">
                <a16:creationId xmlns:a16="http://schemas.microsoft.com/office/drawing/2014/main" id="{424AA2A5-CA05-6D44-8ADD-8E903FEF785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AA8EEAE-3C42-CE41-8F93-5F70CD1C0F1E}" type="slidenum">
              <a:rPr lang="fr-BE" altLang="fr-FR">
                <a:latin typeface="Calibri" panose="020F0502020204030204" pitchFamily="34" charset="0"/>
              </a:rPr>
              <a:pPr eaLnBrk="1" hangingPunct="1"/>
              <a:t>5</a:t>
            </a:fld>
            <a:endParaRPr lang="fr-BE" altLang="fr-FR">
              <a:latin typeface="Calibri" panose="020F0502020204030204" pitchFamily="34" charset="0"/>
            </a:endParaRPr>
          </a:p>
        </p:txBody>
      </p:sp>
      <p:sp>
        <p:nvSpPr>
          <p:cNvPr id="34821" name="Espace réservé du pied de page 4">
            <a:extLst>
              <a:ext uri="{FF2B5EF4-FFF2-40B4-BE49-F238E27FC236}">
                <a16:creationId xmlns:a16="http://schemas.microsoft.com/office/drawing/2014/main" id="{871A1E7F-47F9-AB4D-A285-1282AC50AF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fr-BE" dirty="0"/>
              <a:t>FLAMENT Dorian – NGUYEN </a:t>
            </a:r>
            <a:r>
              <a:rPr lang="fr-BE" dirty="0" err="1"/>
              <a:t>Thuy</a:t>
            </a:r>
            <a:r>
              <a:rPr lang="fr-BE" dirty="0"/>
              <a:t> </a:t>
            </a:r>
            <a:r>
              <a:rPr lang="fr-BE" dirty="0" err="1"/>
              <a:t>hai</a:t>
            </a:r>
            <a:r>
              <a:rPr lang="fr-BE" dirty="0"/>
              <a:t>           |     Smart Traffic Lights – MA1 Project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7D10481-86A0-BF45-8A85-69DA7503F0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7" t="16444" r="2405" b="15498"/>
          <a:stretch/>
        </p:blipFill>
        <p:spPr>
          <a:xfrm>
            <a:off x="598310" y="1417638"/>
            <a:ext cx="8177839" cy="4350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625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0" name="Espace réservé du numéro de diapositive 3">
            <a:extLst>
              <a:ext uri="{FF2B5EF4-FFF2-40B4-BE49-F238E27FC236}">
                <a16:creationId xmlns:a16="http://schemas.microsoft.com/office/drawing/2014/main" id="{424AA2A5-CA05-6D44-8ADD-8E903FEF785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AA8EEAE-3C42-CE41-8F93-5F70CD1C0F1E}" type="slidenum">
              <a:rPr lang="fr-BE" altLang="fr-FR">
                <a:latin typeface="Calibri" panose="020F0502020204030204" pitchFamily="34" charset="0"/>
              </a:rPr>
              <a:pPr eaLnBrk="1" hangingPunct="1"/>
              <a:t>6</a:t>
            </a:fld>
            <a:endParaRPr lang="fr-BE" altLang="fr-FR">
              <a:latin typeface="Calibri" panose="020F0502020204030204" pitchFamily="34" charset="0"/>
            </a:endParaRPr>
          </a:p>
        </p:txBody>
      </p:sp>
      <p:sp>
        <p:nvSpPr>
          <p:cNvPr id="34821" name="Espace réservé du pied de page 4">
            <a:extLst>
              <a:ext uri="{FF2B5EF4-FFF2-40B4-BE49-F238E27FC236}">
                <a16:creationId xmlns:a16="http://schemas.microsoft.com/office/drawing/2014/main" id="{871A1E7F-47F9-AB4D-A285-1282AC50AF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fr-BE" dirty="0"/>
              <a:t>FLAMENT Dorian – NGUYEN </a:t>
            </a:r>
            <a:r>
              <a:rPr lang="fr-BE" dirty="0" err="1"/>
              <a:t>Thuy</a:t>
            </a:r>
            <a:r>
              <a:rPr lang="fr-BE" dirty="0"/>
              <a:t> </a:t>
            </a:r>
            <a:r>
              <a:rPr lang="fr-BE" dirty="0" err="1"/>
              <a:t>hai</a:t>
            </a:r>
            <a:r>
              <a:rPr lang="fr-BE" dirty="0"/>
              <a:t>           |     Smart Traffic Lights – MA1 Project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05E02E6-8957-D242-8A66-485B3BDB08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6" t="23972" r="1644" b="46651"/>
          <a:stretch/>
        </p:blipFill>
        <p:spPr>
          <a:xfrm>
            <a:off x="333022" y="2257778"/>
            <a:ext cx="8353778" cy="1912496"/>
          </a:xfrm>
          <a:prstGeom prst="rect">
            <a:avLst/>
          </a:prstGeom>
        </p:spPr>
      </p:pic>
      <p:sp>
        <p:nvSpPr>
          <p:cNvPr id="11" name="Titre 2">
            <a:extLst>
              <a:ext uri="{FF2B5EF4-FFF2-40B4-BE49-F238E27FC236}">
                <a16:creationId xmlns:a16="http://schemas.microsoft.com/office/drawing/2014/main" id="{9624741C-9716-9A4C-9FE1-9C44F03CE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fr-FR" altLang="fr-FR" dirty="0" err="1"/>
              <a:t>Detection</a:t>
            </a:r>
            <a:r>
              <a:rPr lang="fr-FR" altLang="fr-FR" dirty="0"/>
              <a:t> of cars</a:t>
            </a:r>
            <a:endParaRPr alt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80D4506-A1C9-DC49-BAA0-A75DB3E7C2D9}"/>
              </a:ext>
            </a:extLst>
          </p:cNvPr>
          <p:cNvSpPr txBox="1"/>
          <p:nvPr/>
        </p:nvSpPr>
        <p:spPr>
          <a:xfrm>
            <a:off x="508000" y="4492978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4000" b="0" i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A016518-2826-AC4A-BB34-4052BE3160A4}"/>
              </a:ext>
            </a:extLst>
          </p:cNvPr>
          <p:cNvSpPr txBox="1"/>
          <p:nvPr/>
        </p:nvSpPr>
        <p:spPr>
          <a:xfrm>
            <a:off x="2686756" y="4718756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>
            <a:normAutofit fontScale="25000" lnSpcReduction="20000"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655DEA6-49D3-9047-A208-7919B7B5B029}"/>
              </a:ext>
            </a:extLst>
          </p:cNvPr>
          <p:cNvSpPr txBox="1"/>
          <p:nvPr/>
        </p:nvSpPr>
        <p:spPr>
          <a:xfrm>
            <a:off x="2810933" y="485422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400" b="0" i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46F1FF6A-FD68-DF45-B456-556135AC0361}"/>
              </a:ext>
            </a:extLst>
          </p:cNvPr>
          <p:cNvSpPr txBox="1"/>
          <p:nvPr/>
        </p:nvSpPr>
        <p:spPr>
          <a:xfrm>
            <a:off x="586316" y="4540070"/>
            <a:ext cx="1642534" cy="395111"/>
          </a:xfrm>
          <a:prstGeom prst="rect">
            <a:avLst/>
          </a:prstGeom>
        </p:spPr>
        <p:txBody>
          <a:bodyPr vert="horz" wrap="square" lIns="91440" tIns="45720" rIns="91440" bIns="45720" rtlCol="0">
            <a:normAutofit fontScale="77500" lnSpcReduction="20000"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fr-FR" sz="2800" b="0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Black/white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9DFFAABB-315D-2A46-B21F-C458748217A9}"/>
              </a:ext>
            </a:extLst>
          </p:cNvPr>
          <p:cNvSpPr txBox="1"/>
          <p:nvPr/>
        </p:nvSpPr>
        <p:spPr>
          <a:xfrm>
            <a:off x="2449689" y="4527813"/>
            <a:ext cx="1185334" cy="395111"/>
          </a:xfrm>
          <a:prstGeom prst="rect">
            <a:avLst/>
          </a:prstGeom>
        </p:spPr>
        <p:txBody>
          <a:bodyPr vert="horz" wrap="square" lIns="91440" tIns="45720" rIns="91440" bIns="45720" rtlCol="0">
            <a:normAutofit fontScale="85000" lnSpcReduction="20000"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fr-FR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Blur</a:t>
            </a:r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F63964AD-F66C-B648-B82E-77C051748E36}"/>
              </a:ext>
            </a:extLst>
          </p:cNvPr>
          <p:cNvSpPr txBox="1"/>
          <p:nvPr/>
        </p:nvSpPr>
        <p:spPr>
          <a:xfrm>
            <a:off x="4233333" y="4527814"/>
            <a:ext cx="1185334" cy="395111"/>
          </a:xfrm>
          <a:prstGeom prst="rect">
            <a:avLst/>
          </a:prstGeom>
        </p:spPr>
        <p:txBody>
          <a:bodyPr vert="horz" wrap="square" lIns="91440" tIns="45720" rIns="91440" bIns="45720" rtlCol="0">
            <a:normAutofit fontScale="85000" lnSpcReduction="20000"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fr-FR" sz="2800" b="0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Dilate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85A13642-55C5-4C45-B49A-68666A397778}"/>
              </a:ext>
            </a:extLst>
          </p:cNvPr>
          <p:cNvSpPr txBox="1"/>
          <p:nvPr/>
        </p:nvSpPr>
        <p:spPr>
          <a:xfrm>
            <a:off x="6016977" y="4527814"/>
            <a:ext cx="1185334" cy="395111"/>
          </a:xfrm>
          <a:prstGeom prst="rect">
            <a:avLst/>
          </a:prstGeom>
        </p:spPr>
        <p:txBody>
          <a:bodyPr vert="horz" wrap="square" lIns="91440" tIns="45720" rIns="91440" bIns="45720" rtlCol="0">
            <a:normAutofit fontScale="85000" lnSpcReduction="20000"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fr-FR" sz="2800" b="0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Erode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4FF9D5E1-9E93-2543-9814-969D28AB5BDE}"/>
              </a:ext>
            </a:extLst>
          </p:cNvPr>
          <p:cNvSpPr txBox="1"/>
          <p:nvPr/>
        </p:nvSpPr>
        <p:spPr>
          <a:xfrm>
            <a:off x="7563555" y="4527814"/>
            <a:ext cx="1185334" cy="395111"/>
          </a:xfrm>
          <a:prstGeom prst="rect">
            <a:avLst/>
          </a:prstGeom>
        </p:spPr>
        <p:txBody>
          <a:bodyPr vert="horz" wrap="square" lIns="91440" tIns="45720" rIns="91440" bIns="45720" rtlCol="0">
            <a:normAutofit fontScale="85000" lnSpcReduction="20000"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fr-FR" sz="2800" b="0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Dilate</a:t>
            </a:r>
          </a:p>
        </p:txBody>
      </p:sp>
    </p:spTree>
    <p:extLst>
      <p:ext uri="{BB962C8B-B14F-4D97-AF65-F5344CB8AC3E}">
        <p14:creationId xmlns:p14="http://schemas.microsoft.com/office/powerpoint/2010/main" val="2534354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0" name="Espace réservé du numéro de diapositive 3">
            <a:extLst>
              <a:ext uri="{FF2B5EF4-FFF2-40B4-BE49-F238E27FC236}">
                <a16:creationId xmlns:a16="http://schemas.microsoft.com/office/drawing/2014/main" id="{424AA2A5-CA05-6D44-8ADD-8E903FEF785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AA8EEAE-3C42-CE41-8F93-5F70CD1C0F1E}" type="slidenum">
              <a:rPr lang="fr-BE" altLang="fr-FR">
                <a:latin typeface="Calibri" panose="020F0502020204030204" pitchFamily="34" charset="0"/>
              </a:rPr>
              <a:pPr eaLnBrk="1" hangingPunct="1"/>
              <a:t>7</a:t>
            </a:fld>
            <a:endParaRPr lang="fr-BE" altLang="fr-FR">
              <a:latin typeface="Calibri" panose="020F0502020204030204" pitchFamily="34" charset="0"/>
            </a:endParaRPr>
          </a:p>
        </p:txBody>
      </p:sp>
      <p:sp>
        <p:nvSpPr>
          <p:cNvPr id="34821" name="Espace réservé du pied de page 4">
            <a:extLst>
              <a:ext uri="{FF2B5EF4-FFF2-40B4-BE49-F238E27FC236}">
                <a16:creationId xmlns:a16="http://schemas.microsoft.com/office/drawing/2014/main" id="{871A1E7F-47F9-AB4D-A285-1282AC50AF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fr-BE" dirty="0"/>
              <a:t>FLAMENT Dorian – NGUYEN </a:t>
            </a:r>
            <a:r>
              <a:rPr lang="fr-BE" dirty="0" err="1"/>
              <a:t>Thuy</a:t>
            </a:r>
            <a:r>
              <a:rPr lang="fr-BE" dirty="0"/>
              <a:t> </a:t>
            </a:r>
            <a:r>
              <a:rPr lang="fr-BE" dirty="0" err="1"/>
              <a:t>hai</a:t>
            </a:r>
            <a:r>
              <a:rPr lang="fr-BE" dirty="0"/>
              <a:t>           |     Smart Traffic Lights – MA1 Project</a:t>
            </a:r>
          </a:p>
        </p:txBody>
      </p:sp>
      <p:sp>
        <p:nvSpPr>
          <p:cNvPr id="11" name="Titre 2">
            <a:extLst>
              <a:ext uri="{FF2B5EF4-FFF2-40B4-BE49-F238E27FC236}">
                <a16:creationId xmlns:a16="http://schemas.microsoft.com/office/drawing/2014/main" id="{9624741C-9716-9A4C-9FE1-9C44F03CE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fr-FR" altLang="fr-FR" dirty="0" err="1"/>
              <a:t>Detection</a:t>
            </a:r>
            <a:r>
              <a:rPr lang="fr-FR" altLang="fr-FR" dirty="0"/>
              <a:t> of cars</a:t>
            </a:r>
            <a:endParaRPr alt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5161610-88BA-4749-8F38-5609B92604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13" t="6090" r="7531" b="4298"/>
          <a:stretch/>
        </p:blipFill>
        <p:spPr>
          <a:xfrm>
            <a:off x="2133599" y="1247777"/>
            <a:ext cx="5226755" cy="4209167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87516276-DAEC-E84A-84A7-FB2B6878129D}"/>
              </a:ext>
            </a:extLst>
          </p:cNvPr>
          <p:cNvSpPr txBox="1"/>
          <p:nvPr/>
        </p:nvSpPr>
        <p:spPr>
          <a:xfrm>
            <a:off x="1771650" y="5665788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fr-FR" sz="2800" b="0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Image </a:t>
            </a:r>
            <a:r>
              <a:rPr kumimoji="0" lang="fr-FR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from</a:t>
            </a:r>
            <a:r>
              <a:rPr kumimoji="0" lang="fr-FR" sz="2800" b="0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 </a:t>
            </a:r>
            <a:r>
              <a:rPr kumimoji="0" lang="fr-FR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where</a:t>
            </a:r>
            <a:r>
              <a:rPr kumimoji="0" lang="fr-FR" sz="2800" b="0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 contours are </a:t>
            </a:r>
            <a:r>
              <a:rPr kumimoji="0" lang="fr-FR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defined</a:t>
            </a:r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1545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CA3BFD2C-3458-DA43-9D63-6A84322B6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Code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EC347EE-DB76-7C43-82E3-2FFCBA720F4C}"/>
              </a:ext>
            </a:extLst>
          </p:cNvPr>
          <p:cNvSpPr txBox="1"/>
          <p:nvPr/>
        </p:nvSpPr>
        <p:spPr>
          <a:xfrm>
            <a:off x="1603022" y="170462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>
            <a:normAutofit fontScale="25000" lnSpcReduction="20000"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6421C58-AB70-7C45-92F5-EF99D3D6A485}"/>
              </a:ext>
            </a:extLst>
          </p:cNvPr>
          <p:cNvSpPr txBox="1"/>
          <p:nvPr/>
        </p:nvSpPr>
        <p:spPr>
          <a:xfrm>
            <a:off x="846667" y="1648178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>
            <a:normAutofit fontScale="25000" lnSpcReduction="20000"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303E39F-7944-364A-9F45-02A6AC15E838}"/>
              </a:ext>
            </a:extLst>
          </p:cNvPr>
          <p:cNvSpPr txBox="1"/>
          <p:nvPr/>
        </p:nvSpPr>
        <p:spPr>
          <a:xfrm>
            <a:off x="575733" y="1417638"/>
            <a:ext cx="8111067" cy="4938006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pPr marL="342900" indent="-342900" eaLnBrk="0" hangingPunct="0"/>
            <a:r>
              <a:rPr lang="fr-FR" i="1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cam</a:t>
            </a:r>
            <a:r>
              <a:rPr lang="fr-FR" i="1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 = </a:t>
            </a:r>
            <a:r>
              <a:rPr lang="fr-FR" i="1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PiCamera</a:t>
            </a:r>
            <a:r>
              <a:rPr lang="fr-FR" i="1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()</a:t>
            </a:r>
          </a:p>
          <a:p>
            <a:pPr marL="342900" indent="-342900" eaLnBrk="0" hangingPunct="0"/>
            <a:r>
              <a:rPr lang="fr-FR" i="1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cam.resolution</a:t>
            </a:r>
            <a:r>
              <a:rPr lang="fr-FR" i="1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=(480,480)</a:t>
            </a:r>
          </a:p>
          <a:p>
            <a:pPr marL="342900" indent="-342900" eaLnBrk="0" hangingPunct="0"/>
            <a:r>
              <a:rPr lang="fr-FR" i="1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cam.framerate</a:t>
            </a:r>
            <a:r>
              <a:rPr lang="fr-FR" i="1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=30</a:t>
            </a:r>
          </a:p>
          <a:p>
            <a:pPr marL="342900" indent="-342900" eaLnBrk="0" hangingPunct="0"/>
            <a:r>
              <a:rPr lang="fr-FR" i="1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raw</a:t>
            </a:r>
            <a:r>
              <a:rPr lang="fr-FR" i="1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=</a:t>
            </a:r>
            <a:r>
              <a:rPr lang="fr-FR" i="1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PiRGBArray</a:t>
            </a:r>
            <a:r>
              <a:rPr lang="fr-FR" i="1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(</a:t>
            </a:r>
            <a:r>
              <a:rPr lang="fr-FR" i="1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cam</a:t>
            </a:r>
            <a:r>
              <a:rPr lang="fr-FR" i="1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, size=(480,480))</a:t>
            </a: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1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lang="fr-FR" sz="2800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In original tutorial, </a:t>
            </a:r>
            <a:r>
              <a:rPr lang="fr-FR" sz="2800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PiCamera</a:t>
            </a:r>
            <a:r>
              <a:rPr lang="fr-FR" sz="2800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 </a:t>
            </a:r>
            <a:r>
              <a:rPr lang="fr-FR" sz="2800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was</a:t>
            </a:r>
            <a:r>
              <a:rPr lang="fr-FR" sz="2800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 </a:t>
            </a:r>
            <a:r>
              <a:rPr lang="fr-FR" sz="2800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used</a:t>
            </a:r>
            <a:r>
              <a:rPr lang="fr-FR" sz="2800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. </a:t>
            </a: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lang="fr-FR" sz="2800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We</a:t>
            </a:r>
            <a:r>
              <a:rPr lang="fr-FR" sz="2800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 </a:t>
            </a:r>
            <a:r>
              <a:rPr lang="fr-FR" sz="2800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decided</a:t>
            </a:r>
            <a:r>
              <a:rPr lang="fr-FR" sz="2800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 to use a standard USB webcam.</a:t>
            </a:r>
          </a:p>
          <a:p>
            <a:pPr marL="457200" marR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itchFamily="2" charset="2"/>
              <a:buChar char="Þ"/>
              <a:tabLst/>
            </a:pPr>
            <a:r>
              <a:rPr lang="fr-FR" sz="2800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Modifications of the code </a:t>
            </a:r>
          </a:p>
          <a:p>
            <a:pPr marL="457200" marR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itchFamily="2" charset="2"/>
              <a:buChar char="Þ"/>
              <a:tabLst/>
            </a:pPr>
            <a:endParaRPr lang="fr-FR" sz="2800" dirty="0">
              <a:solidFill>
                <a:srgbClr val="808080"/>
              </a:solidFill>
              <a:latin typeface="Calibri" pitchFamily="34" charset="0"/>
              <a:ea typeface="Calibri" pitchFamily="34" charset="0"/>
              <a:cs typeface="Times New Roman" pitchFamily="18" charset="0"/>
            </a:endParaRPr>
          </a:p>
          <a:p>
            <a:pPr eaLnBrk="0" hangingPunct="0"/>
            <a:r>
              <a:rPr lang="fr-FR" i="1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 </a:t>
            </a:r>
            <a:r>
              <a:rPr lang="fr-FR" i="1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cam</a:t>
            </a:r>
            <a:r>
              <a:rPr lang="fr-FR" i="1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=cv2.VideoCapture(0)</a:t>
            </a:r>
          </a:p>
          <a:p>
            <a:pPr eaLnBrk="0" hangingPunct="0"/>
            <a:r>
              <a:rPr lang="fr-FR" i="1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cam.set</a:t>
            </a:r>
            <a:r>
              <a:rPr lang="fr-FR" i="1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(4,480) #</a:t>
            </a:r>
            <a:r>
              <a:rPr lang="fr-FR" i="1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Width</a:t>
            </a:r>
            <a:r>
              <a:rPr lang="fr-FR" i="1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=480</a:t>
            </a:r>
          </a:p>
          <a:p>
            <a:pPr eaLnBrk="0" hangingPunct="0"/>
            <a:r>
              <a:rPr lang="fr-FR" i="1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cam.set</a:t>
            </a:r>
            <a:r>
              <a:rPr lang="fr-FR" i="1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(5,480) #</a:t>
            </a:r>
            <a:r>
              <a:rPr lang="fr-FR" i="1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Height</a:t>
            </a:r>
            <a:r>
              <a:rPr lang="fr-FR" i="1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=480</a:t>
            </a:r>
          </a:p>
          <a:p>
            <a:pPr eaLnBrk="0" hangingPunct="0"/>
            <a:r>
              <a:rPr lang="fr-FR" i="1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cam.set</a:t>
            </a:r>
            <a:r>
              <a:rPr lang="fr-FR" i="1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(6,30) #</a:t>
            </a:r>
            <a:r>
              <a:rPr lang="fr-FR" i="1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FrameRate</a:t>
            </a:r>
            <a:r>
              <a:rPr lang="fr-FR" i="1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 = 30</a:t>
            </a:r>
            <a:endParaRPr kumimoji="0" lang="fr-FR" b="0" i="1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1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056E474-3DBB-8242-BD65-5B77556133B9}"/>
              </a:ext>
            </a:extLst>
          </p:cNvPr>
          <p:cNvSpPr txBox="1"/>
          <p:nvPr/>
        </p:nvSpPr>
        <p:spPr>
          <a:xfrm>
            <a:off x="1038578" y="2957689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>
            <a:normAutofit fontScale="25000" lnSpcReduction="20000"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7980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CA3BFD2C-3458-DA43-9D63-6A84322B6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Code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EC347EE-DB76-7C43-82E3-2FFCBA720F4C}"/>
              </a:ext>
            </a:extLst>
          </p:cNvPr>
          <p:cNvSpPr txBox="1"/>
          <p:nvPr/>
        </p:nvSpPr>
        <p:spPr>
          <a:xfrm>
            <a:off x="1603022" y="170462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>
            <a:normAutofit fontScale="25000" lnSpcReduction="20000"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6421C58-AB70-7C45-92F5-EF99D3D6A485}"/>
              </a:ext>
            </a:extLst>
          </p:cNvPr>
          <p:cNvSpPr txBox="1"/>
          <p:nvPr/>
        </p:nvSpPr>
        <p:spPr>
          <a:xfrm>
            <a:off x="846667" y="1648178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>
            <a:normAutofit fontScale="25000" lnSpcReduction="20000"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303E39F-7944-364A-9F45-02A6AC15E838}"/>
              </a:ext>
            </a:extLst>
          </p:cNvPr>
          <p:cNvSpPr txBox="1"/>
          <p:nvPr/>
        </p:nvSpPr>
        <p:spPr>
          <a:xfrm>
            <a:off x="575733" y="1417638"/>
            <a:ext cx="8111067" cy="4938006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fr-FR" sz="2800" b="0" u="none" strike="noStrike" kern="1200" cap="none" spc="0" normalizeH="0" baseline="0" noProof="0" dirty="0" err="1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Some</a:t>
            </a:r>
            <a:r>
              <a:rPr kumimoji="0" lang="fr-FR" sz="2800" b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 modifications made by us to </a:t>
            </a:r>
            <a:r>
              <a:rPr kumimoji="0" lang="fr-FR" sz="2800" b="0" u="none" strike="noStrike" kern="1200" cap="none" spc="0" normalizeH="0" baseline="0" noProof="0" dirty="0" err="1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improve</a:t>
            </a:r>
            <a:r>
              <a:rPr kumimoji="0" lang="fr-FR" sz="2800" b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 the code : </a:t>
            </a: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  <a:p>
            <a:pPr marL="914400" lvl="1" indent="-457200" eaLnBrk="0" hangingPunct="0">
              <a:buFont typeface="Arial" panose="020B0604020202020204" pitchFamily="34" charset="0"/>
              <a:buChar char="•"/>
            </a:pPr>
            <a:r>
              <a:rPr lang="fr-FR" sz="2800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Increase</a:t>
            </a:r>
            <a:r>
              <a:rPr lang="fr-FR" sz="2800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 dilatation to </a:t>
            </a:r>
            <a:r>
              <a:rPr lang="fr-FR" sz="2800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be</a:t>
            </a:r>
            <a:r>
              <a:rPr lang="fr-FR" sz="2800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 </a:t>
            </a:r>
            <a:r>
              <a:rPr lang="fr-FR" sz="2800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adapted</a:t>
            </a:r>
            <a:r>
              <a:rPr lang="fr-FR" sz="2800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 to all </a:t>
            </a:r>
            <a:r>
              <a:rPr lang="fr-FR" sz="2800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kind</a:t>
            </a:r>
            <a:r>
              <a:rPr lang="fr-FR" sz="2800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 of cars</a:t>
            </a:r>
          </a:p>
          <a:p>
            <a:pPr marL="914400" lvl="1" indent="-457200" eaLnBrk="0" hangingPunct="0">
              <a:buFont typeface="Arial" panose="020B0604020202020204" pitchFamily="34" charset="0"/>
              <a:buChar char="•"/>
            </a:pPr>
            <a:r>
              <a:rPr kumimoji="0" lang="fr-FR" sz="2800" b="0" u="none" strike="noStrike" kern="1200" cap="none" spc="0" normalizeH="0" baseline="0" noProof="0" dirty="0" err="1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View</a:t>
            </a:r>
            <a:r>
              <a:rPr kumimoji="0" lang="fr-FR" sz="2800" b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itchFamily="34" charset="0"/>
                <a:ea typeface="Calibri" pitchFamily="34" charset="0"/>
                <a:cs typeface="Times New Roman" pitchFamily="18" charset="0"/>
              </a:rPr>
              <a:t> of </a:t>
            </a:r>
            <a:r>
              <a:rPr lang="fr-FR" sz="2800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all </a:t>
            </a:r>
            <a:r>
              <a:rPr lang="fr-FR" sz="2800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different</a:t>
            </a:r>
            <a:r>
              <a:rPr lang="fr-FR" sz="2800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 </a:t>
            </a:r>
            <a:r>
              <a:rPr lang="fr-FR" sz="2800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masks</a:t>
            </a:r>
            <a:r>
              <a:rPr lang="fr-FR" sz="2800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 (</a:t>
            </a:r>
            <a:r>
              <a:rPr lang="fr-FR" sz="2800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blur</a:t>
            </a:r>
            <a:r>
              <a:rPr lang="fr-FR" sz="2800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, dilate, </a:t>
            </a:r>
            <a:r>
              <a:rPr lang="fr-FR" sz="2800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erode</a:t>
            </a:r>
            <a:r>
              <a:rPr lang="fr-FR" sz="2800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)</a:t>
            </a:r>
          </a:p>
          <a:p>
            <a:pPr marL="914400" lvl="1" indent="-457200" eaLnBrk="0" hangingPunct="0">
              <a:buFont typeface="Arial" panose="020B0604020202020204" pitchFamily="34" charset="0"/>
              <a:buChar char="•"/>
            </a:pPr>
            <a:r>
              <a:rPr lang="fr-FR" sz="2800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Puts</a:t>
            </a:r>
            <a:r>
              <a:rPr lang="fr-FR" sz="2800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 all images in one </a:t>
            </a:r>
            <a:r>
              <a:rPr lang="fr-FR" sz="2800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window</a:t>
            </a:r>
            <a:r>
              <a:rPr lang="fr-FR" sz="2800" dirty="0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 for more  </a:t>
            </a:r>
            <a:r>
              <a:rPr lang="fr-FR" sz="2800" dirty="0" err="1">
                <a:solidFill>
                  <a:srgbClr val="808080"/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t>visibility</a:t>
            </a:r>
            <a:endParaRPr lang="fr-FR" sz="2800" dirty="0">
              <a:solidFill>
                <a:srgbClr val="808080"/>
              </a:solidFill>
              <a:latin typeface="Calibri" pitchFamily="34" charset="0"/>
              <a:ea typeface="Calibri" pitchFamily="34" charset="0"/>
              <a:cs typeface="Times New Roman" pitchFamily="18" charset="0"/>
            </a:endParaRPr>
          </a:p>
          <a:p>
            <a:pPr marL="914400" lvl="1" indent="-457200" eaLnBrk="0" hangingPunct="0">
              <a:buFont typeface="Arial" panose="020B0604020202020204" pitchFamily="34" charset="0"/>
              <a:buChar char="•"/>
            </a:pPr>
            <a:endParaRPr kumimoji="0" lang="fr-FR" sz="2800" b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056E474-3DBB-8242-BD65-5B77556133B9}"/>
              </a:ext>
            </a:extLst>
          </p:cNvPr>
          <p:cNvSpPr txBox="1"/>
          <p:nvPr/>
        </p:nvSpPr>
        <p:spPr>
          <a:xfrm>
            <a:off x="1038578" y="2957689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>
            <a:normAutofit fontScale="25000" lnSpcReduction="20000"/>
          </a:bodyPr>
          <a:lstStyle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8945462"/>
      </p:ext>
    </p:extLst>
  </p:cSld>
  <p:clrMapOvr>
    <a:masterClrMapping/>
  </p:clrMapOvr>
</p:sld>
</file>

<file path=ppt/theme/theme1.xml><?xml version="1.0" encoding="utf-8"?>
<a:theme xmlns:a="http://schemas.openxmlformats.org/drawingml/2006/main" name="UMONS">
  <a:themeElements>
    <a:clrScheme name="UMon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ABCC"/>
      </a:accent1>
      <a:accent2>
        <a:srgbClr val="C40C42"/>
      </a:accent2>
      <a:accent3>
        <a:srgbClr val="A5A5A5"/>
      </a:accent3>
      <a:accent4>
        <a:srgbClr val="94CD7E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>
        <a:normAutofit fontScale="92500" lnSpcReduction="10000"/>
      </a:bodyPr>
      <a:lstStyle>
        <a:defPPr marL="342900" marR="0" indent="-34290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sz="2800" b="0" i="0" u="none" strike="noStrike" kern="1200" cap="none" spc="0" normalizeH="0" baseline="0" noProof="0" dirty="0" smtClean="0">
            <a:ln>
              <a:noFill/>
            </a:ln>
            <a:solidFill>
              <a:srgbClr val="808080"/>
            </a:solidFill>
            <a:effectLst/>
            <a:uLnTx/>
            <a:uFillTx/>
            <a:latin typeface="Calibri" pitchFamily="34" charset="0"/>
            <a:ea typeface="Calibri" pitchFamily="34" charset="0"/>
            <a:cs typeface="Times New Roman" pitchFamily="18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UMONS</Template>
  <TotalTime>76</TotalTime>
  <Words>342</Words>
  <Application>Microsoft Macintosh PowerPoint</Application>
  <PresentationFormat>Affichage à l'écran (4:3)</PresentationFormat>
  <Paragraphs>67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Arial</vt:lpstr>
      <vt:lpstr>Calibri</vt:lpstr>
      <vt:lpstr>Symbol</vt:lpstr>
      <vt:lpstr>Times New Roman</vt:lpstr>
      <vt:lpstr>Wingdings</vt:lpstr>
      <vt:lpstr>UMONS</vt:lpstr>
      <vt:lpstr>Smart Traffic Lights</vt:lpstr>
      <vt:lpstr>Components of our project</vt:lpstr>
      <vt:lpstr>Global view of our project</vt:lpstr>
      <vt:lpstr>Global view of our project</vt:lpstr>
      <vt:lpstr>Detection of cars</vt:lpstr>
      <vt:lpstr>Detection of cars</vt:lpstr>
      <vt:lpstr>Detection of cars</vt:lpstr>
      <vt:lpstr>Code</vt:lpstr>
      <vt:lpstr>Code</vt:lpstr>
      <vt:lpstr>Links</vt:lpstr>
      <vt:lpstr>Links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Exemple de titre</dc:title>
  <dc:creator>Dorian FLAMENT</dc:creator>
  <cp:lastModifiedBy>Dorian FLAMENT</cp:lastModifiedBy>
  <cp:revision>24</cp:revision>
  <dcterms:created xsi:type="dcterms:W3CDTF">2018-04-27T10:02:38Z</dcterms:created>
  <dcterms:modified xsi:type="dcterms:W3CDTF">2018-04-27T12:18:05Z</dcterms:modified>
</cp:coreProperties>
</file>

<file path=docProps/thumbnail.jpeg>
</file>